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42910" y="3143248"/>
            <a:ext cx="7851648" cy="1057284"/>
          </a:xfrm>
        </p:spPr>
        <p:txBody>
          <a:bodyPr>
            <a:noAutofit/>
          </a:bodyPr>
          <a:lstStyle/>
          <a:p>
            <a:pPr algn="ctr"/>
            <a:r>
              <a:rPr lang="es-AR" sz="6000" dirty="0" err="1" smtClean="0">
                <a:solidFill>
                  <a:schemeClr val="tx1"/>
                </a:solidFill>
              </a:rPr>
              <a:t>Mter</a:t>
            </a:r>
            <a:r>
              <a:rPr lang="es-AR" sz="6000" dirty="0" smtClean="0">
                <a:solidFill>
                  <a:schemeClr val="tx1"/>
                </a:solidFill>
              </a:rPr>
              <a:t>. MARCELO CAPELLO</a:t>
            </a:r>
            <a:endParaRPr lang="es-AR" sz="6000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85720" y="1714488"/>
            <a:ext cx="84189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FORMACIÓN ACADÉMICA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2571744"/>
            <a:ext cx="8429684" cy="24929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DE GRADO</a:t>
            </a:r>
          </a:p>
          <a:p>
            <a:pPr algn="ctr"/>
            <a:endParaRPr lang="es-AR" sz="3600" b="1" u="sng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-Licenciado en Economía</a:t>
            </a:r>
          </a:p>
          <a:p>
            <a:pPr algn="ctr"/>
            <a:endParaRPr lang="es-AR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85720" y="1714488"/>
            <a:ext cx="84189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FORMACIÓN ACADÉMICA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3071810"/>
            <a:ext cx="8429684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MAESTRÍAS</a:t>
            </a:r>
          </a:p>
          <a:p>
            <a:pPr algn="ctr"/>
            <a:endParaRPr lang="es-AR" sz="2400" b="1" u="sng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-Máster en Economía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14282" y="1714488"/>
            <a:ext cx="8715436" cy="4093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-Presidente del IERAL </a:t>
            </a:r>
          </a:p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de Fundación Mediterránea.</a:t>
            </a:r>
          </a:p>
          <a:p>
            <a:endParaRPr lang="es-AR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-Economista Jefe en el área Fiscal.</a:t>
            </a:r>
          </a:p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Especialización en Macroeconomía y Economía del Sector Público.</a:t>
            </a:r>
          </a:p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Federalismo Fiscal.</a:t>
            </a:r>
          </a:p>
          <a:p>
            <a:endParaRPr lang="es-AR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-Director de la Carrera de Economía </a:t>
            </a:r>
          </a:p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en la FCE – UNC</a:t>
            </a:r>
          </a:p>
          <a:p>
            <a:endParaRPr lang="es-AR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-Docente de Grado en la Universidad Católica de Córdoba y en la Universidad Blas Pascal.</a:t>
            </a:r>
            <a:endParaRPr lang="es-E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</TotalTime>
  <Words>76</Words>
  <Application>Microsoft Office PowerPoint</Application>
  <PresentationFormat>Presentación en pantalla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Flujo</vt:lpstr>
      <vt:lpstr>Mter. MARCELO CAPELLO</vt:lpstr>
      <vt:lpstr>Diapositiva 2</vt:lpstr>
      <vt:lpstr>Diapositiva 3</vt:lpstr>
      <vt:lpstr>Diapositiva 4</vt:lpstr>
    </vt:vector>
  </TitlesOfParts>
  <Company>Gobierno DE Cordoba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Dra. Nilda Gait</dc:title>
  <dc:creator>d28430604</dc:creator>
  <cp:lastModifiedBy>d28430604</cp:lastModifiedBy>
  <cp:revision>30</cp:revision>
  <dcterms:created xsi:type="dcterms:W3CDTF">2015-04-20T15:02:10Z</dcterms:created>
  <dcterms:modified xsi:type="dcterms:W3CDTF">2015-04-21T17:06:24Z</dcterms:modified>
</cp:coreProperties>
</file>