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14348" y="3000372"/>
            <a:ext cx="7851648" cy="1057284"/>
          </a:xfrm>
        </p:spPr>
        <p:txBody>
          <a:bodyPr>
            <a:noAutofit/>
          </a:bodyPr>
          <a:lstStyle/>
          <a:p>
            <a:pPr algn="ctr"/>
            <a:r>
              <a:rPr lang="es-AR" sz="8000" dirty="0" smtClean="0">
                <a:solidFill>
                  <a:schemeClr val="tx1"/>
                </a:solidFill>
              </a:rPr>
              <a:t>Dra. </a:t>
            </a:r>
            <a:r>
              <a:rPr lang="es-AR" sz="8000" dirty="0" err="1" smtClean="0">
                <a:solidFill>
                  <a:schemeClr val="tx1"/>
                </a:solidFill>
              </a:rPr>
              <a:t>Nilda</a:t>
            </a:r>
            <a:r>
              <a:rPr lang="es-AR" sz="8000" dirty="0" smtClean="0">
                <a:solidFill>
                  <a:schemeClr val="tx1"/>
                </a:solidFill>
              </a:rPr>
              <a:t> </a:t>
            </a:r>
            <a:r>
              <a:rPr lang="es-AR" sz="8000" dirty="0" err="1" smtClean="0">
                <a:solidFill>
                  <a:schemeClr val="tx1"/>
                </a:solidFill>
              </a:rPr>
              <a:t>Gait</a:t>
            </a:r>
            <a:endParaRPr lang="es-AR" sz="80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357158" y="2285992"/>
            <a:ext cx="8418959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-Jefa de Servicio de toxicología del Hospital de Niños de la Santísima Trinidad.</a:t>
            </a: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-Directora de la Unidad 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Tó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xico-ambiental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.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-Referente 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Provincial de Animales </a:t>
            </a: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ponzoñosos y toxicología.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714620"/>
            <a:ext cx="8429684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GRADO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>
              <a:buFontTx/>
              <a:buChar char="-"/>
            </a:pPr>
            <a:r>
              <a:rPr lang="es-AR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Médica Cirujana</a:t>
            </a:r>
          </a:p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571744"/>
            <a:ext cx="8429684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ESPECIALIZACIÓN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Salud Pública</a:t>
            </a:r>
          </a:p>
          <a:p>
            <a:pPr algn="ctr">
              <a:buFontTx/>
              <a:buChar char="-"/>
            </a:pP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Pediatría</a:t>
            </a:r>
          </a:p>
          <a:p>
            <a:pPr algn="ctr">
              <a:buFontTx/>
              <a:buChar char="-"/>
            </a:pP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Toxicología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3143248"/>
            <a:ext cx="842968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DIPLOMATURA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-Diplomado en Salud Pública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3071810"/>
            <a:ext cx="842968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MAESTRÍAS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-Magister en </a:t>
            </a:r>
            <a:r>
              <a:rPr lang="es-AR" sz="24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Drogadependencia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-Magister en Salud Pública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5 Rectángulo"/>
          <p:cNvSpPr/>
          <p:nvPr/>
        </p:nvSpPr>
        <p:spPr>
          <a:xfrm>
            <a:off x="285720" y="3071810"/>
            <a:ext cx="842968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Disertante en Jornadas y Congresos, Autora de numerosos trabajos y publicaciones relativas a la temática de interés.</a:t>
            </a: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99</Words>
  <Application>Microsoft Office PowerPoint</Application>
  <PresentationFormat>Presentación en pantalla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Flujo</vt:lpstr>
      <vt:lpstr>Dra. Nilda Gait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Gobierno DE Cordoba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Dra. Nilda Gait</dc:title>
  <dc:creator>d28430604</dc:creator>
  <cp:lastModifiedBy>d28430604</cp:lastModifiedBy>
  <cp:revision>16</cp:revision>
  <dcterms:created xsi:type="dcterms:W3CDTF">2015-04-20T15:02:10Z</dcterms:created>
  <dcterms:modified xsi:type="dcterms:W3CDTF">2015-04-21T16:56:30Z</dcterms:modified>
</cp:coreProperties>
</file>