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sldIdLst>
    <p:sldId id="256" r:id="rId2"/>
    <p:sldId id="259" r:id="rId3"/>
    <p:sldId id="258" r:id="rId4"/>
    <p:sldId id="257" r:id="rId5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20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53FD3-C7E6-4BC2-9997-DD2664D0AB63}" type="datetimeFigureOut">
              <a:rPr lang="es-AR" smtClean="0"/>
              <a:pPr/>
              <a:t>21/04/2015</a:t>
            </a:fld>
            <a:endParaRPr lang="es-AR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D57A7-B303-4A27-BF6F-A7160F67CFD2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53FD3-C7E6-4BC2-9997-DD2664D0AB63}" type="datetimeFigureOut">
              <a:rPr lang="es-AR" smtClean="0"/>
              <a:pPr/>
              <a:t>21/04/2015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D57A7-B303-4A27-BF6F-A7160F67CFD2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53FD3-C7E6-4BC2-9997-DD2664D0AB63}" type="datetimeFigureOut">
              <a:rPr lang="es-AR" smtClean="0"/>
              <a:pPr/>
              <a:t>21/04/2015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D57A7-B303-4A27-BF6F-A7160F67CFD2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53FD3-C7E6-4BC2-9997-DD2664D0AB63}" type="datetimeFigureOut">
              <a:rPr lang="es-AR" smtClean="0"/>
              <a:pPr/>
              <a:t>21/04/2015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D57A7-B303-4A27-BF6F-A7160F67CFD2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53FD3-C7E6-4BC2-9997-DD2664D0AB63}" type="datetimeFigureOut">
              <a:rPr lang="es-AR" smtClean="0"/>
              <a:pPr/>
              <a:t>21/04/2015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D57A7-B303-4A27-BF6F-A7160F67CFD2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53FD3-C7E6-4BC2-9997-DD2664D0AB63}" type="datetimeFigureOut">
              <a:rPr lang="es-AR" smtClean="0"/>
              <a:pPr/>
              <a:t>21/04/2015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D57A7-B303-4A27-BF6F-A7160F67CFD2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53FD3-C7E6-4BC2-9997-DD2664D0AB63}" type="datetimeFigureOut">
              <a:rPr lang="es-AR" smtClean="0"/>
              <a:pPr/>
              <a:t>21/04/2015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D57A7-B303-4A27-BF6F-A7160F67CFD2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53FD3-C7E6-4BC2-9997-DD2664D0AB63}" type="datetimeFigureOut">
              <a:rPr lang="es-AR" smtClean="0"/>
              <a:pPr/>
              <a:t>21/04/2015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D57A7-B303-4A27-BF6F-A7160F67CFD2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ortar y redondear rectángulo de esquina sencilla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Triángulo rectángulo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53FD3-C7E6-4BC2-9997-DD2664D0AB63}" type="datetimeFigureOut">
              <a:rPr lang="es-AR" smtClean="0"/>
              <a:pPr/>
              <a:t>21/04/2015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F62D57A7-B303-4A27-BF6F-A7160F67CFD2}" type="slidenum">
              <a:rPr lang="es-AR" smtClean="0"/>
              <a:pPr/>
              <a:t>‹Nº›</a:t>
            </a:fld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10" name="9 Forma libre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Forma libre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53FD3-C7E6-4BC2-9997-DD2664D0AB63}" type="datetimeFigureOut">
              <a:rPr lang="es-AR" smtClean="0"/>
              <a:pPr/>
              <a:t>21/04/2015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D57A7-B303-4A27-BF6F-A7160F67CFD2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53FD3-C7E6-4BC2-9997-DD2664D0AB63}" type="datetimeFigureOut">
              <a:rPr lang="es-AR" smtClean="0"/>
              <a:pPr/>
              <a:t>21/04/2015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D57A7-B303-4A27-BF6F-A7160F67CFD2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B253FD3-C7E6-4BC2-9997-DD2664D0AB63}" type="datetimeFigureOut">
              <a:rPr lang="es-AR" smtClean="0"/>
              <a:pPr/>
              <a:t>21/04/2015</a:t>
            </a:fld>
            <a:endParaRPr lang="es-AR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62D57A7-B303-4A27-BF6F-A7160F67CFD2}" type="slidenum">
              <a:rPr lang="es-AR" smtClean="0"/>
              <a:pPr/>
              <a:t>‹Nº›</a:t>
            </a:fld>
            <a:endParaRPr lang="es-AR"/>
          </a:p>
        </p:txBody>
      </p:sp>
      <p:grpSp>
        <p:nvGrpSpPr>
          <p:cNvPr id="2" name="1 Grupo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11 Forma libre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12 Forma libre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ctrTitle"/>
          </p:nvPr>
        </p:nvSpPr>
        <p:spPr>
          <a:xfrm>
            <a:off x="714348" y="2928934"/>
            <a:ext cx="7851648" cy="1057284"/>
          </a:xfrm>
        </p:spPr>
        <p:txBody>
          <a:bodyPr>
            <a:noAutofit/>
          </a:bodyPr>
          <a:lstStyle/>
          <a:p>
            <a:pPr algn="ctr"/>
            <a:r>
              <a:rPr lang="es-AR" sz="6600" dirty="0" smtClean="0">
                <a:solidFill>
                  <a:schemeClr val="tx1"/>
                </a:solidFill>
              </a:rPr>
              <a:t>ING.MÓNICA LAVEZZO</a:t>
            </a:r>
            <a:endParaRPr lang="es-AR" sz="6600" dirty="0">
              <a:solidFill>
                <a:schemeClr val="tx1"/>
              </a:solidFill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142844" y="5929330"/>
            <a:ext cx="8858312" cy="71438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1026" name="1 Imagen" descr="LOGO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786050" y="6000768"/>
            <a:ext cx="3381797" cy="593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0 Imagen" descr="LOG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00364" y="428604"/>
            <a:ext cx="3051175" cy="10033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142844" y="5929330"/>
            <a:ext cx="8858312" cy="71438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1026" name="1 Imagen" descr="LOGO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786050" y="6000768"/>
            <a:ext cx="3381797" cy="593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0 Imagen" descr="LOG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00364" y="428604"/>
            <a:ext cx="3051175" cy="10033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8 Rectángulo"/>
          <p:cNvSpPr/>
          <p:nvPr/>
        </p:nvSpPr>
        <p:spPr>
          <a:xfrm>
            <a:off x="285720" y="1714488"/>
            <a:ext cx="8418959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s-AR" sz="2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FORMACIÓN ACADÉMICA</a:t>
            </a:r>
            <a:endParaRPr lang="es-ES" sz="24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285720" y="2786058"/>
            <a:ext cx="8429684" cy="19389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s-AR" sz="2400" b="1" u="sng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DE GRADO</a:t>
            </a:r>
          </a:p>
          <a:p>
            <a:pPr algn="ctr"/>
            <a:endParaRPr lang="es-AR" sz="2400" b="1" u="sng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  <a:p>
            <a:pPr algn="ctr"/>
            <a:r>
              <a:rPr lang="es-AR" sz="2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-Ingeniera Química</a:t>
            </a:r>
          </a:p>
          <a:p>
            <a:pPr algn="ctr"/>
            <a:endParaRPr lang="es-AR" sz="2400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  <a:p>
            <a:pPr algn="ctr"/>
            <a:r>
              <a:rPr lang="es-AR" sz="2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-Ingeniera Laboral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142844" y="5929330"/>
            <a:ext cx="8858312" cy="71438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1026" name="1 Imagen" descr="LOGO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786050" y="6000768"/>
            <a:ext cx="3381797" cy="593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0 Imagen" descr="LOG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00364" y="428604"/>
            <a:ext cx="3051175" cy="10033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8 Rectángulo"/>
          <p:cNvSpPr/>
          <p:nvPr/>
        </p:nvSpPr>
        <p:spPr>
          <a:xfrm>
            <a:off x="285720" y="1714488"/>
            <a:ext cx="8418959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s-AR" sz="2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FORMACIÓN ACADÉMICA</a:t>
            </a:r>
            <a:endParaRPr lang="es-ES" sz="24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285720" y="2357430"/>
            <a:ext cx="8429684" cy="350865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s-AR" sz="2400" b="1" u="sng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DE POSTGRADO</a:t>
            </a:r>
          </a:p>
          <a:p>
            <a:r>
              <a:rPr lang="es-AR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-Especialista en Higiene y Seguridad en el Trabajo</a:t>
            </a:r>
          </a:p>
          <a:p>
            <a:endParaRPr lang="es-AR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  <a:p>
            <a:r>
              <a:rPr lang="es-AR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-Magister en Administración Pública Provincial y Municipal</a:t>
            </a:r>
          </a:p>
          <a:p>
            <a:endParaRPr lang="es-AR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  <a:p>
            <a:r>
              <a:rPr lang="es-AR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-Especialista en Docencia Universitaria</a:t>
            </a:r>
          </a:p>
          <a:p>
            <a:endParaRPr lang="es-AR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  <a:p>
            <a:pPr>
              <a:buFontTx/>
              <a:buChar char="-"/>
            </a:pPr>
            <a:r>
              <a:rPr lang="es-AR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Diplomatura “Ingeniería en Tratamiento de Aguas   Especiales”</a:t>
            </a:r>
          </a:p>
          <a:p>
            <a:pPr>
              <a:buFontTx/>
              <a:buChar char="-"/>
            </a:pPr>
            <a:endParaRPr lang="es-AR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  <a:p>
            <a:pPr>
              <a:buFontTx/>
              <a:buChar char="-"/>
            </a:pPr>
            <a:r>
              <a:rPr lang="es-AR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Especialista en Gestión de Tecnologías Innovadoras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142844" y="5929330"/>
            <a:ext cx="8858312" cy="71438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1026" name="1 Imagen" descr="LOGO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786050" y="6000768"/>
            <a:ext cx="3381797" cy="593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0 Imagen" descr="LOG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00364" y="428604"/>
            <a:ext cx="3051175" cy="10033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8 Rectángulo"/>
          <p:cNvSpPr/>
          <p:nvPr/>
        </p:nvSpPr>
        <p:spPr>
          <a:xfrm>
            <a:off x="357158" y="3071810"/>
            <a:ext cx="8418959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s-AR" sz="2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-Docente Universitaria</a:t>
            </a:r>
          </a:p>
          <a:p>
            <a:pPr algn="ctr"/>
            <a:r>
              <a:rPr lang="es-AR" sz="2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UTN Córdoba</a:t>
            </a:r>
            <a:endParaRPr lang="es-ES" sz="24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jo">
  <a:themeElements>
    <a:clrScheme name="Opulento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Fluj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spect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84</TotalTime>
  <Words>58</Words>
  <Application>Microsoft Office PowerPoint</Application>
  <PresentationFormat>Presentación en pantalla (4:3)</PresentationFormat>
  <Paragraphs>20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5" baseType="lpstr">
      <vt:lpstr>Flujo</vt:lpstr>
      <vt:lpstr>ING.MÓNICA LAVEZZO</vt:lpstr>
      <vt:lpstr>Diapositiva 2</vt:lpstr>
      <vt:lpstr>Diapositiva 3</vt:lpstr>
      <vt:lpstr>Diapositiva 4</vt:lpstr>
    </vt:vector>
  </TitlesOfParts>
  <Company>Gobierno DE Cordoba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Dra. Nilda Gait</dc:title>
  <dc:creator>d28430604</dc:creator>
  <cp:lastModifiedBy>d28430604</cp:lastModifiedBy>
  <cp:revision>18</cp:revision>
  <dcterms:created xsi:type="dcterms:W3CDTF">2015-04-20T15:02:10Z</dcterms:created>
  <dcterms:modified xsi:type="dcterms:W3CDTF">2015-04-21T17:05:33Z</dcterms:modified>
</cp:coreProperties>
</file>