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253FD3-C7E6-4BC2-9997-DD2664D0AB63}" type="datetimeFigureOut">
              <a:rPr lang="es-AR" smtClean="0"/>
              <a:pPr/>
              <a:t>21/04/2015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2D57A7-B303-4A27-BF6F-A7160F67CFD2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14348" y="3286124"/>
            <a:ext cx="7851648" cy="1057284"/>
          </a:xfrm>
        </p:spPr>
        <p:txBody>
          <a:bodyPr>
            <a:noAutofit/>
          </a:bodyPr>
          <a:lstStyle/>
          <a:p>
            <a:pPr algn="ctr"/>
            <a:r>
              <a:rPr lang="es-AR" sz="6600" dirty="0" smtClean="0">
                <a:solidFill>
                  <a:schemeClr val="tx1"/>
                </a:solidFill>
              </a:rPr>
              <a:t>ING.CARLOS ENRIQUE PLENOVICH</a:t>
            </a:r>
            <a:endParaRPr lang="es-AR" sz="66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14282" y="1857364"/>
            <a:ext cx="8715436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PROFESOR TITULAR –</a:t>
            </a:r>
          </a:p>
          <a:p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Cátedra de Maquinas Eléctricas I – Ingeniaría Eléctrica</a:t>
            </a:r>
          </a:p>
          <a:p>
            <a:pPr algn="ctr"/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UTN Córdoba.</a:t>
            </a:r>
          </a:p>
          <a:p>
            <a:pPr algn="ctr"/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DOCENTE EN CURSO DE POSTGRADO – </a:t>
            </a:r>
          </a:p>
          <a:p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Especialización en Higiene y Seguridad en el Trabajo</a:t>
            </a:r>
          </a:p>
          <a:p>
            <a:pPr algn="ctr"/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JEFE DE SEGURIDAD INDUSTRIAL –</a:t>
            </a:r>
          </a:p>
          <a:p>
            <a:pPr algn="ctr"/>
            <a:endParaRPr lang="es-A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A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Empresa Provincial de Energía de Córdoba E.P.E.C </a:t>
            </a:r>
            <a:endParaRPr lang="es-E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42844" y="5929330"/>
            <a:ext cx="885831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1 Imagen" descr="LOGO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86050" y="6000768"/>
            <a:ext cx="3381797" cy="59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0 Imagen" descr="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28604"/>
            <a:ext cx="3051175" cy="100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8 Rectángulo"/>
          <p:cNvSpPr/>
          <p:nvPr/>
        </p:nvSpPr>
        <p:spPr>
          <a:xfrm>
            <a:off x="285720" y="1714488"/>
            <a:ext cx="8418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FORMACIÓN ACADÉMICA</a:t>
            </a:r>
            <a:endParaRPr lang="es-E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428868"/>
            <a:ext cx="8429684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AR" sz="2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GRADO</a:t>
            </a:r>
          </a:p>
          <a:p>
            <a:pPr algn="ctr"/>
            <a:endParaRPr lang="es-AR" sz="2400" b="1" u="sng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-Ingeniero Electricista</a:t>
            </a:r>
          </a:p>
          <a:p>
            <a:pPr algn="ctr"/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Higiene y Seguridad en el Trabajo.</a:t>
            </a: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r>
              <a:rPr lang="es-A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-Especialista en Docencia Universitaria</a:t>
            </a:r>
          </a:p>
          <a:p>
            <a:endParaRPr lang="es-AR" sz="2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</TotalTime>
  <Words>66</Words>
  <Application>Microsoft Office PowerPoint</Application>
  <PresentationFormat>Presentación en pantalla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Flujo</vt:lpstr>
      <vt:lpstr>ING.CARLOS ENRIQUE PLENOVICH</vt:lpstr>
      <vt:lpstr>Diapositiva 2</vt:lpstr>
      <vt:lpstr>Diapositiva 3</vt:lpstr>
    </vt:vector>
  </TitlesOfParts>
  <Company>Gobierno DE Cordoba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Dra. Nilda Gait</dc:title>
  <dc:creator>d28430604</dc:creator>
  <cp:lastModifiedBy>d28430604</cp:lastModifiedBy>
  <cp:revision>20</cp:revision>
  <dcterms:created xsi:type="dcterms:W3CDTF">2015-04-20T15:02:10Z</dcterms:created>
  <dcterms:modified xsi:type="dcterms:W3CDTF">2015-04-21T16:18:00Z</dcterms:modified>
</cp:coreProperties>
</file>