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0" r:id="rId4"/>
    <p:sldId id="263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42910" y="2786058"/>
            <a:ext cx="7851648" cy="1057284"/>
          </a:xfrm>
        </p:spPr>
        <p:txBody>
          <a:bodyPr>
            <a:noAutofit/>
          </a:bodyPr>
          <a:lstStyle/>
          <a:p>
            <a:pPr algn="ctr"/>
            <a:r>
              <a:rPr lang="es-AR" sz="4800" dirty="0" smtClean="0">
                <a:solidFill>
                  <a:schemeClr val="tx1"/>
                </a:solidFill>
              </a:rPr>
              <a:t>Paramédico</a:t>
            </a:r>
            <a:r>
              <a:rPr lang="es-AR" sz="6600" dirty="0" smtClean="0">
                <a:solidFill>
                  <a:schemeClr val="tx1"/>
                </a:solidFill>
              </a:rPr>
              <a:t> </a:t>
            </a:r>
            <a:br>
              <a:rPr lang="es-AR" sz="6600" dirty="0" smtClean="0">
                <a:solidFill>
                  <a:schemeClr val="tx1"/>
                </a:solidFill>
              </a:rPr>
            </a:br>
            <a:r>
              <a:rPr lang="es-AR" sz="6600" dirty="0" smtClean="0">
                <a:solidFill>
                  <a:schemeClr val="tx1"/>
                </a:solidFill>
              </a:rPr>
              <a:t>JORGE </a:t>
            </a:r>
            <a:r>
              <a:rPr lang="es-AR" sz="6600" dirty="0" smtClean="0">
                <a:solidFill>
                  <a:schemeClr val="tx1"/>
                </a:solidFill>
              </a:rPr>
              <a:t>RUMI</a:t>
            </a:r>
            <a:endParaRPr lang="es-AR" sz="66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14282" y="2000240"/>
            <a:ext cx="8715436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-Paramédico del Servicio de </a:t>
            </a:r>
            <a:r>
              <a:rPr lang="es-AR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Emergencías</a:t>
            </a:r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Médicas Municipal 107.</a:t>
            </a: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-Responsable del Observatorio de </a:t>
            </a:r>
            <a:r>
              <a:rPr lang="es-AR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Accidentología</a:t>
            </a:r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Vial del Servicio 107.</a:t>
            </a: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-Responsable de la Consultora INCOSE (Investigación</a:t>
            </a:r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, Concientización y </a:t>
            </a:r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Seguridad)</a:t>
            </a:r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-Instructor de Seguridad Vial y Primeros Auxilios de Prevención ART, Grupo SANCOR, Seguros.</a:t>
            </a:r>
          </a:p>
          <a:p>
            <a:endParaRPr lang="es-A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14282" y="1857364"/>
            <a:ext cx="8715436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-Editor de Libros:</a:t>
            </a: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Rol del comunicador Médico y Aspectos Prácticos del Comunicador de Emergencias Médicas Profesional.</a:t>
            </a: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Editor del libro: </a:t>
            </a:r>
            <a:r>
              <a:rPr lang="es-AR" sz="2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“Manual Para El Brigadista”</a:t>
            </a:r>
          </a:p>
          <a:p>
            <a:endParaRPr lang="es-AR" sz="2400" b="1" i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Creador de la Revista: </a:t>
            </a:r>
            <a:r>
              <a:rPr lang="es-AR" sz="2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“QRV Emergencias”</a:t>
            </a: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14282" y="1643050"/>
            <a:ext cx="8715436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Columnista 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en distintos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Programas </a:t>
            </a:r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Televisivos y colaborador en numerosos medios de comunicación gráficos y  radiales.</a:t>
            </a: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Ganador del Premio: “Luchemos por la Vida 2010” </a:t>
            </a:r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</TotalTime>
  <Words>117</Words>
  <Application>Microsoft Office PowerPoint</Application>
  <PresentationFormat>Presentación en pantalla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Flujo</vt:lpstr>
      <vt:lpstr>Paramédico  JORGE RUMI</vt:lpstr>
      <vt:lpstr>Diapositiva 2</vt:lpstr>
      <vt:lpstr>Diapositiva 3</vt:lpstr>
      <vt:lpstr>Diapositiva 4</vt:lpstr>
    </vt:vector>
  </TitlesOfParts>
  <Company>Gobierno DE Cordoba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Dra. Nilda Gait</dc:title>
  <dc:creator>d28430604</dc:creator>
  <cp:lastModifiedBy>d28430604</cp:lastModifiedBy>
  <cp:revision>38</cp:revision>
  <dcterms:created xsi:type="dcterms:W3CDTF">2015-04-20T15:02:10Z</dcterms:created>
  <dcterms:modified xsi:type="dcterms:W3CDTF">2015-04-21T16:45:17Z</dcterms:modified>
</cp:coreProperties>
</file>