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6" r:id="rId10"/>
    <p:sldId id="268" r:id="rId11"/>
    <p:sldId id="260" r:id="rId12"/>
    <p:sldId id="264" r:id="rId1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02E63C6-5FE8-4DE1-B2D4-3CE266ADE19A}" type="datetimeFigureOut">
              <a:rPr lang="es-AR" smtClean="0"/>
              <a:t>18/10/2015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2AA1BDD-24F6-4BF3-AC31-EBB701A86997}" type="slidenum">
              <a:rPr lang="es-AR" smtClean="0"/>
              <a:t>‹Nº›</a:t>
            </a:fld>
            <a:endParaRPr lang="es-AR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Laura\Music\Kalimbas%20de%20ensueo.mp3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61206"/>
            <a:ext cx="8278688" cy="1035546"/>
          </a:xfrm>
        </p:spPr>
        <p:txBody>
          <a:bodyPr>
            <a:noAutofit/>
          </a:bodyPr>
          <a:lstStyle/>
          <a:p>
            <a:r>
              <a:rPr lang="es-AR" sz="6600" b="1" dirty="0" smtClean="0">
                <a:latin typeface="Century Gothic" pitchFamily="34" charset="0"/>
              </a:rPr>
              <a:t>TEOCENTRISMO</a:t>
            </a:r>
            <a:endParaRPr lang="es-AR" sz="6600" b="1" dirty="0">
              <a:latin typeface="Century Gothic" pitchFamily="34" charset="0"/>
            </a:endParaRPr>
          </a:p>
        </p:txBody>
      </p:sp>
      <p:pic>
        <p:nvPicPr>
          <p:cNvPr id="4" name="3 Imagen" descr="descarga (1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908720"/>
            <a:ext cx="7128792" cy="5708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11 Imagen" descr="10221_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052735"/>
            <a:ext cx="4176464" cy="5494371"/>
          </a:xfrm>
          <a:prstGeom prst="rect">
            <a:avLst/>
          </a:prstGeom>
        </p:spPr>
      </p:pic>
      <p:pic>
        <p:nvPicPr>
          <p:cNvPr id="13" name="12 Imagen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52665" y="-12205"/>
            <a:ext cx="3995936" cy="6870205"/>
          </a:xfrm>
          <a:prstGeom prst="rect">
            <a:avLst/>
          </a:prstGeom>
        </p:spPr>
      </p:pic>
      <p:grpSp>
        <p:nvGrpSpPr>
          <p:cNvPr id="11" name="10 Grupo"/>
          <p:cNvGrpSpPr/>
          <p:nvPr/>
        </p:nvGrpSpPr>
        <p:grpSpPr>
          <a:xfrm rot="20992677">
            <a:off x="636942" y="870136"/>
            <a:ext cx="2037468" cy="2108200"/>
            <a:chOff x="539552" y="1988840"/>
            <a:chExt cx="2520280" cy="2592288"/>
          </a:xfrm>
        </p:grpSpPr>
        <p:sp>
          <p:nvSpPr>
            <p:cNvPr id="10" name="9 Explosión 1"/>
            <p:cNvSpPr/>
            <p:nvPr/>
          </p:nvSpPr>
          <p:spPr>
            <a:xfrm>
              <a:off x="539552" y="1988840"/>
              <a:ext cx="2520280" cy="2592288"/>
            </a:xfrm>
            <a:prstGeom prst="irregularSeal1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252181" y="2717848"/>
              <a:ext cx="1041399" cy="946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4400" b="1" dirty="0" smtClean="0">
                  <a:solidFill>
                    <a:schemeClr val="bg1"/>
                  </a:solidFill>
                </a:rPr>
                <a:t>FE</a:t>
              </a:r>
              <a:endParaRPr lang="es-AR" sz="4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60777E-6 L 0.15364 -0.1221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0" y="-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5000" fill="hold"/>
                                        <p:tgtEl>
                                          <p:spTgt spid="1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75671E-6 L -0.2677 0.19797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0" y="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79371E-6 L 0.10816 0.60754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304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7130688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7 Grupo"/>
          <p:cNvGrpSpPr/>
          <p:nvPr/>
        </p:nvGrpSpPr>
        <p:grpSpPr>
          <a:xfrm>
            <a:off x="-144016" y="260648"/>
            <a:ext cx="9468544" cy="1872208"/>
            <a:chOff x="317234" y="260648"/>
            <a:chExt cx="8640960" cy="1684990"/>
          </a:xfrm>
        </p:grpSpPr>
        <p:sp>
          <p:nvSpPr>
            <p:cNvPr id="4" name="2 Subtítulo"/>
            <p:cNvSpPr txBox="1">
              <a:spLocks/>
            </p:cNvSpPr>
            <p:nvPr/>
          </p:nvSpPr>
          <p:spPr>
            <a:xfrm>
              <a:off x="317234" y="260648"/>
              <a:ext cx="8640960" cy="1224136"/>
            </a:xfrm>
            <a:prstGeom prst="rect">
              <a:avLst/>
            </a:prstGeom>
          </p:spPr>
          <p:txBody>
            <a:bodyPr vert="horz">
              <a:norm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tabLst/>
                <a:defRPr/>
              </a:pPr>
              <a:r>
                <a:rPr kumimoji="0" lang="es-AR" sz="3500" b="1" i="0" u="none" strike="noStrike" kern="1200" normalizeH="0" baseline="0" noProof="0" dirty="0" smtClean="0">
                  <a:ln w="50800"/>
                  <a:solidFill>
                    <a:schemeClr val="bg1">
                      <a:shade val="50000"/>
                    </a:schemeClr>
                  </a:solidFill>
                  <a:uLnTx/>
                  <a:uFillTx/>
                  <a:latin typeface="+mn-lt"/>
                  <a:ea typeface="+mn-ea"/>
                  <a:cs typeface="+mn-cs"/>
                </a:rPr>
                <a:t>“El hombre en su orgullo, crea a Dios a su imagen y semejanza”</a:t>
              </a:r>
              <a:endParaRPr kumimoji="0" lang="es-AR" sz="3500" b="1" i="0" u="none" strike="noStrike" kern="1200" normalizeH="0" baseline="0" noProof="0" dirty="0">
                <a:ln w="50800"/>
                <a:solidFill>
                  <a:schemeClr val="bg1">
                    <a:shade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2 Subtítulo"/>
            <p:cNvSpPr txBox="1">
              <a:spLocks/>
            </p:cNvSpPr>
            <p:nvPr/>
          </p:nvSpPr>
          <p:spPr>
            <a:xfrm>
              <a:off x="6494373" y="1297565"/>
              <a:ext cx="2463821" cy="648073"/>
            </a:xfrm>
            <a:prstGeom prst="rect">
              <a:avLst/>
            </a:prstGeom>
          </p:spPr>
          <p:txBody>
            <a:bodyPr vert="horz">
              <a:no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tabLst/>
                <a:defRPr/>
              </a:pPr>
              <a:r>
                <a:rPr lang="es-AR" sz="3200" b="1" dirty="0">
                  <a:ln w="50800"/>
                  <a:solidFill>
                    <a:schemeClr val="bg1">
                      <a:shade val="50000"/>
                    </a:schemeClr>
                  </a:solidFill>
                </a:rPr>
                <a:t>-</a:t>
              </a:r>
              <a:r>
                <a:rPr kumimoji="0" lang="es-AR" sz="3200" b="1" i="0" u="none" strike="noStrike" kern="1200" normalizeH="0" baseline="0" noProof="0" dirty="0" err="1" smtClean="0">
                  <a:ln w="50800"/>
                  <a:solidFill>
                    <a:schemeClr val="bg1">
                      <a:shade val="50000"/>
                    </a:schemeClr>
                  </a:solidFill>
                  <a:uLnTx/>
                  <a:uFillTx/>
                  <a:latin typeface="+mn-lt"/>
                  <a:ea typeface="+mn-ea"/>
                  <a:cs typeface="+mn-cs"/>
                </a:rPr>
                <a:t>Nietzche</a:t>
              </a:r>
              <a:r>
                <a:rPr kumimoji="0" lang="es-AR" sz="3200" b="1" i="0" u="none" strike="noStrike" kern="1200" normalizeH="0" baseline="0" noProof="0" dirty="0" smtClean="0">
                  <a:ln w="50800"/>
                  <a:solidFill>
                    <a:schemeClr val="bg1">
                      <a:shade val="50000"/>
                    </a:schemeClr>
                  </a:solidFill>
                  <a:uLnTx/>
                  <a:uFillTx/>
                  <a:latin typeface="+mn-lt"/>
                  <a:ea typeface="+mn-ea"/>
                  <a:cs typeface="+mn-cs"/>
                </a:rPr>
                <a:t>-</a:t>
              </a:r>
              <a:endParaRPr kumimoji="0" lang="es-AR" sz="3200" b="1" i="0" u="none" strike="noStrike" kern="1200" normalizeH="0" baseline="0" noProof="0" dirty="0">
                <a:ln w="50800"/>
                <a:solidFill>
                  <a:schemeClr val="bg1">
                    <a:shade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67544" y="188640"/>
            <a:ext cx="8278688" cy="1035546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60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entury Gothic" pitchFamily="34" charset="0"/>
                <a:ea typeface="+mj-ea"/>
                <a:cs typeface="+mj-cs"/>
              </a:rPr>
              <a:t>ANTROPOCENTRISMO</a:t>
            </a:r>
            <a:endParaRPr kumimoji="0" lang="es-AR" sz="6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7" name="6 Grupo"/>
          <p:cNvGrpSpPr/>
          <p:nvPr/>
        </p:nvGrpSpPr>
        <p:grpSpPr>
          <a:xfrm rot="20992677">
            <a:off x="579658" y="804560"/>
            <a:ext cx="2296052" cy="2298662"/>
            <a:chOff x="539552" y="1988840"/>
            <a:chExt cx="2520280" cy="2592288"/>
          </a:xfrm>
        </p:grpSpPr>
        <p:sp>
          <p:nvSpPr>
            <p:cNvPr id="8" name="7 Explosión 1"/>
            <p:cNvSpPr/>
            <p:nvPr/>
          </p:nvSpPr>
          <p:spPr>
            <a:xfrm>
              <a:off x="539552" y="1988840"/>
              <a:ext cx="2520280" cy="2592288"/>
            </a:xfrm>
            <a:prstGeom prst="irregularSeal1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892919" y="2855295"/>
              <a:ext cx="2020695" cy="719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3200" b="1" dirty="0" smtClean="0">
                  <a:solidFill>
                    <a:schemeClr val="bg1"/>
                  </a:solidFill>
                </a:rPr>
                <a:t>RAZÓN</a:t>
              </a:r>
              <a:endParaRPr lang="es-AR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11 Imagen" descr="descar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196752"/>
            <a:ext cx="7200800" cy="5324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10 Imagen" descr="descarga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873910"/>
            <a:ext cx="5904656" cy="59840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Laura\Desktop\NAZA\Sin título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71669"/>
            <a:ext cx="6624736" cy="6586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23 L 0.15747 -0.1045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-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6.80851E-6 L 0.22049 0.19935 " pathEditMode="relative" ptsTypes="AA">
                                      <p:cBhvr>
                                        <p:cTn id="2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81036E-6 L -0.25989 0.22155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0" y="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95536" y="188640"/>
            <a:ext cx="8278688" cy="1035546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6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entury Gothic" pitchFamily="34" charset="0"/>
                <a:ea typeface="+mj-ea"/>
                <a:cs typeface="+mj-cs"/>
              </a:rPr>
              <a:t>BIOCENTRISMO</a:t>
            </a:r>
            <a:endParaRPr kumimoji="0" lang="es-AR" sz="66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2050" name="Picture 2" descr="C:\Users\Laura\Desktop\NAZA\FTYGHUIJO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980728"/>
            <a:ext cx="5904656" cy="56402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8 Grupo"/>
          <p:cNvGrpSpPr/>
          <p:nvPr/>
        </p:nvGrpSpPr>
        <p:grpSpPr>
          <a:xfrm rot="20992677">
            <a:off x="579658" y="804560"/>
            <a:ext cx="2296052" cy="2298662"/>
            <a:chOff x="539552" y="1988840"/>
            <a:chExt cx="2520280" cy="2592288"/>
          </a:xfrm>
        </p:grpSpPr>
        <p:sp>
          <p:nvSpPr>
            <p:cNvPr id="10" name="9 Explosión 1"/>
            <p:cNvSpPr/>
            <p:nvPr/>
          </p:nvSpPr>
          <p:spPr>
            <a:xfrm>
              <a:off x="539552" y="1988840"/>
              <a:ext cx="2520280" cy="2592288"/>
            </a:xfrm>
            <a:prstGeom prst="irregularSeal1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1036840" y="2834299"/>
              <a:ext cx="1557553" cy="7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3600" b="1" dirty="0" smtClean="0">
                  <a:solidFill>
                    <a:schemeClr val="bg1"/>
                  </a:solidFill>
                  <a:latin typeface="Comic Sans MS" pitchFamily="66" charset="0"/>
                </a:rPr>
                <a:t>VIDA</a:t>
              </a:r>
              <a:endParaRPr lang="es-AR" sz="36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Imagen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358313" cy="6858000"/>
          </a:xfrm>
          <a:prstGeom prst="rect">
            <a:avLst/>
          </a:prstGeom>
        </p:spPr>
      </p:pic>
    </p:spTree>
  </p:cSld>
  <p:clrMapOvr>
    <a:masterClrMapping/>
  </p:clrMapOvr>
  <p:transition spd="slow" advTm="1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s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322486"/>
          </a:xfrm>
          <a:prstGeom prst="rect">
            <a:avLst/>
          </a:prstGeom>
        </p:spPr>
      </p:pic>
    </p:spTree>
  </p:cSld>
  <p:clrMapOvr>
    <a:masterClrMapping/>
  </p:clrMapOvr>
  <p:transition spd="slow" advTm="1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s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0"/>
            <a:ext cx="5292080" cy="6877018"/>
          </a:xfrm>
        </p:spPr>
      </p:pic>
      <p:pic>
        <p:nvPicPr>
          <p:cNvPr id="5" name="4 Imagen" descr="images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4543" y="0"/>
            <a:ext cx="5818057" cy="6858000"/>
          </a:xfrm>
          <a:prstGeom prst="rect">
            <a:avLst/>
          </a:prstGeom>
        </p:spPr>
      </p:pic>
    </p:spTree>
  </p:cSld>
  <p:clrMapOvr>
    <a:masterClrMapping/>
  </p:clrMapOvr>
  <p:transition spd="slow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7.51445E-7 L -0.25 -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s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3993" y="1"/>
            <a:ext cx="5766319" cy="685800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ransition spd="slow" advTm="1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s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0229714" cy="688538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ransition spd="slow" advTm="14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s (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246429" cy="685800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ransition spd="slow" advTm="13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76672"/>
            <a:ext cx="7560840" cy="6219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24744" y="-2043608"/>
            <a:ext cx="13177464" cy="10839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Kalimbas de ensue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63688" y="508518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8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131</TotalTime>
  <Words>24</Words>
  <Application>Microsoft Office PowerPoint</Application>
  <PresentationFormat>Presentación en pantalla (4:3)</PresentationFormat>
  <Paragraphs>8</Paragraphs>
  <Slides>12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Century Gothic</vt:lpstr>
      <vt:lpstr>Comic Sans MS</vt:lpstr>
      <vt:lpstr>Constantia</vt:lpstr>
      <vt:lpstr>Wingdings 2</vt:lpstr>
      <vt:lpstr>Papel</vt:lpstr>
      <vt:lpstr>TEOCENTRISMO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PARADIGMA TEOCÉNTRICO</dc:title>
  <dc:creator>Laura</dc:creator>
  <cp:lastModifiedBy>maria jose gregorio</cp:lastModifiedBy>
  <cp:revision>14</cp:revision>
  <dcterms:created xsi:type="dcterms:W3CDTF">2015-10-18T20:14:07Z</dcterms:created>
  <dcterms:modified xsi:type="dcterms:W3CDTF">2015-10-19T00:09:09Z</dcterms:modified>
</cp:coreProperties>
</file>