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emf" ContentType="image/x-emf"/>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ppt/theme/themeOverride1.xml" ContentType="application/vnd.openxmlformats-officedocument.themeOverride+xml"/>
  <Override PartName="/ppt/theme/themeOverride2.xml" ContentType="application/vnd.openxmlformats-officedocument.themeOverr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Default Extension="bin" ContentType="application/vnd.openxmlformats-officedocument.oleObject"/>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wmf"/><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75" r:id="rId2"/>
    <p:sldId id="258" r:id="rId3"/>
    <p:sldId id="259" r:id="rId4"/>
    <p:sldId id="260" r:id="rId5"/>
    <p:sldId id="261" r:id="rId6"/>
    <p:sldId id="276" r:id="rId7"/>
    <p:sldId id="277"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9144000" cy="6858000" type="screen4x3"/>
  <p:notesSz cx="6858000" cy="9144000"/>
  <p:defaultTextStyle>
    <a:defPPr>
      <a:defRPr lang="es-AR"/>
    </a:defPPr>
    <a:lvl1pPr algn="l" rtl="0" fontAlgn="base">
      <a:spcBef>
        <a:spcPct val="0"/>
      </a:spcBef>
      <a:spcAft>
        <a:spcPct val="0"/>
      </a:spcAft>
      <a:defRPr sz="2400" kern="1200">
        <a:solidFill>
          <a:schemeClr val="tx1"/>
        </a:solidFill>
        <a:latin typeface="Arial" charset="0"/>
        <a:ea typeface="+mn-ea"/>
        <a:cs typeface="+mn-cs"/>
      </a:defRPr>
    </a:lvl1pPr>
    <a:lvl2pPr marL="457200" algn="l" rtl="0" fontAlgn="base">
      <a:spcBef>
        <a:spcPct val="0"/>
      </a:spcBef>
      <a:spcAft>
        <a:spcPct val="0"/>
      </a:spcAft>
      <a:defRPr sz="2400" kern="1200">
        <a:solidFill>
          <a:schemeClr val="tx1"/>
        </a:solidFill>
        <a:latin typeface="Arial" charset="0"/>
        <a:ea typeface="+mn-ea"/>
        <a:cs typeface="+mn-cs"/>
      </a:defRPr>
    </a:lvl2pPr>
    <a:lvl3pPr marL="914400" algn="l" rtl="0" fontAlgn="base">
      <a:spcBef>
        <a:spcPct val="0"/>
      </a:spcBef>
      <a:spcAft>
        <a:spcPct val="0"/>
      </a:spcAft>
      <a:defRPr sz="2400" kern="1200">
        <a:solidFill>
          <a:schemeClr val="tx1"/>
        </a:solidFill>
        <a:latin typeface="Arial" charset="0"/>
        <a:ea typeface="+mn-ea"/>
        <a:cs typeface="+mn-cs"/>
      </a:defRPr>
    </a:lvl3pPr>
    <a:lvl4pPr marL="1371600" algn="l" rtl="0" fontAlgn="base">
      <a:spcBef>
        <a:spcPct val="0"/>
      </a:spcBef>
      <a:spcAft>
        <a:spcPct val="0"/>
      </a:spcAft>
      <a:defRPr sz="2400" kern="1200">
        <a:solidFill>
          <a:schemeClr val="tx1"/>
        </a:solidFill>
        <a:latin typeface="Arial" charset="0"/>
        <a:ea typeface="+mn-ea"/>
        <a:cs typeface="+mn-cs"/>
      </a:defRPr>
    </a:lvl4pPr>
    <a:lvl5pPr marL="1828800" algn="l" rtl="0" fontAlgn="base">
      <a:spcBef>
        <a:spcPct val="0"/>
      </a:spcBef>
      <a:spcAft>
        <a:spcPct val="0"/>
      </a:spcAft>
      <a:defRPr sz="2400" kern="1200">
        <a:solidFill>
          <a:schemeClr val="tx1"/>
        </a:solidFill>
        <a:latin typeface="Arial" charset="0"/>
        <a:ea typeface="+mn-ea"/>
        <a:cs typeface="+mn-cs"/>
      </a:defRPr>
    </a:lvl5pPr>
    <a:lvl6pPr marL="2286000" algn="l" defTabSz="914400" rtl="0" eaLnBrk="1" latinLnBrk="0" hangingPunct="1">
      <a:defRPr sz="2400" kern="1200">
        <a:solidFill>
          <a:schemeClr val="tx1"/>
        </a:solidFill>
        <a:latin typeface="Arial" charset="0"/>
        <a:ea typeface="+mn-ea"/>
        <a:cs typeface="+mn-cs"/>
      </a:defRPr>
    </a:lvl6pPr>
    <a:lvl7pPr marL="2743200" algn="l" defTabSz="914400" rtl="0" eaLnBrk="1" latinLnBrk="0" hangingPunct="1">
      <a:defRPr sz="2400" kern="1200">
        <a:solidFill>
          <a:schemeClr val="tx1"/>
        </a:solidFill>
        <a:latin typeface="Arial" charset="0"/>
        <a:ea typeface="+mn-ea"/>
        <a:cs typeface="+mn-cs"/>
      </a:defRPr>
    </a:lvl7pPr>
    <a:lvl8pPr marL="3200400" algn="l" defTabSz="914400" rtl="0" eaLnBrk="1" latinLnBrk="0" hangingPunct="1">
      <a:defRPr sz="2400" kern="1200">
        <a:solidFill>
          <a:schemeClr val="tx1"/>
        </a:solidFill>
        <a:latin typeface="Arial" charset="0"/>
        <a:ea typeface="+mn-ea"/>
        <a:cs typeface="+mn-cs"/>
      </a:defRPr>
    </a:lvl8pPr>
    <a:lvl9pPr marL="3657600" algn="l" defTabSz="914400" rtl="0" eaLnBrk="1" latinLnBrk="0" hangingPunct="1">
      <a:defRPr sz="2400"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75" d="100"/>
          <a:sy n="75" d="100"/>
        </p:scale>
        <p:origin x="-366"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5.emf"/></Relationship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9" name="8 Título"/>
          <p:cNvSpPr>
            <a:spLocks noGrp="1"/>
          </p:cNvSpPr>
          <p:nvPr>
            <p:ph type="ctrTitle"/>
          </p:nvPr>
        </p:nvSpPr>
        <p:spPr>
          <a:xfrm>
            <a:off x="533400" y="1371600"/>
            <a:ext cx="7851648" cy="1828800"/>
          </a:xfrm>
          <a:ln>
            <a:noFill/>
          </a:ln>
        </p:spPr>
        <p:txBody>
          <a:bodyPr tIns="0" rIns="18288">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lang="es-ES" smtClean="0"/>
              <a:t>Haga clic para modificar el estilo de título del patrón</a:t>
            </a:r>
            <a:endParaRPr lang="en-US"/>
          </a:p>
        </p:txBody>
      </p:sp>
      <p:sp>
        <p:nvSpPr>
          <p:cNvPr id="17" name="16 Subtítulo"/>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s-ES" smtClean="0"/>
              <a:t>Haga clic para modificar el estilo de subtítulo del patrón</a:t>
            </a:r>
            <a:endParaRPr lang="en-US"/>
          </a:p>
        </p:txBody>
      </p:sp>
      <p:sp>
        <p:nvSpPr>
          <p:cNvPr id="4" name="29 Marcador de fecha"/>
          <p:cNvSpPr>
            <a:spLocks noGrp="1"/>
          </p:cNvSpPr>
          <p:nvPr>
            <p:ph type="dt" sz="half" idx="10"/>
          </p:nvPr>
        </p:nvSpPr>
        <p:spPr/>
        <p:txBody>
          <a:bodyPr/>
          <a:lstStyle>
            <a:lvl1pPr>
              <a:defRPr/>
            </a:lvl1pPr>
          </a:lstStyle>
          <a:p>
            <a:pPr>
              <a:defRPr/>
            </a:pPr>
            <a:fld id="{11D226A5-5887-4D62-A5AD-2F2A1044729C}" type="datetimeFigureOut">
              <a:rPr lang="es-AR"/>
              <a:pPr>
                <a:defRPr/>
              </a:pPr>
              <a:t>31/10/2012</a:t>
            </a:fld>
            <a:endParaRPr lang="es-AR"/>
          </a:p>
        </p:txBody>
      </p:sp>
      <p:sp>
        <p:nvSpPr>
          <p:cNvPr id="5" name="18 Marcador de pie de página"/>
          <p:cNvSpPr>
            <a:spLocks noGrp="1"/>
          </p:cNvSpPr>
          <p:nvPr>
            <p:ph type="ftr" sz="quarter" idx="11"/>
          </p:nvPr>
        </p:nvSpPr>
        <p:spPr/>
        <p:txBody>
          <a:bodyPr/>
          <a:lstStyle>
            <a:lvl1pPr>
              <a:defRPr/>
            </a:lvl1pPr>
          </a:lstStyle>
          <a:p>
            <a:pPr>
              <a:defRPr/>
            </a:pPr>
            <a:endParaRPr lang="es-AR"/>
          </a:p>
        </p:txBody>
      </p:sp>
      <p:sp>
        <p:nvSpPr>
          <p:cNvPr id="6" name="26 Marcador de número de diapositiva"/>
          <p:cNvSpPr>
            <a:spLocks noGrp="1"/>
          </p:cNvSpPr>
          <p:nvPr>
            <p:ph type="sldNum" sz="quarter" idx="12"/>
          </p:nvPr>
        </p:nvSpPr>
        <p:spPr/>
        <p:txBody>
          <a:bodyPr/>
          <a:lstStyle>
            <a:lvl1pPr>
              <a:defRPr/>
            </a:lvl1pPr>
          </a:lstStyle>
          <a:p>
            <a:pPr>
              <a:defRPr/>
            </a:pPr>
            <a:fld id="{91CBB361-6E1C-41F8-A698-52A33EE5154A}" type="slidenum">
              <a:rPr lang="es-AR"/>
              <a:pPr>
                <a:defRPr/>
              </a:pPr>
              <a:t>‹Nº›</a:t>
            </a:fld>
            <a:endParaRPr lang="es-AR"/>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n-U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9 Marcador de fecha"/>
          <p:cNvSpPr>
            <a:spLocks noGrp="1"/>
          </p:cNvSpPr>
          <p:nvPr>
            <p:ph type="dt" sz="half" idx="10"/>
          </p:nvPr>
        </p:nvSpPr>
        <p:spPr/>
        <p:txBody>
          <a:bodyPr/>
          <a:lstStyle>
            <a:lvl1pPr>
              <a:defRPr/>
            </a:lvl1pPr>
          </a:lstStyle>
          <a:p>
            <a:pPr>
              <a:defRPr/>
            </a:pPr>
            <a:fld id="{EE92D434-A160-4A4A-87E5-62A4FDBD30AB}" type="datetimeFigureOut">
              <a:rPr lang="es-AR"/>
              <a:pPr>
                <a:defRPr/>
              </a:pPr>
              <a:t>31/10/2012</a:t>
            </a:fld>
            <a:endParaRPr lang="es-AR"/>
          </a:p>
        </p:txBody>
      </p:sp>
      <p:sp>
        <p:nvSpPr>
          <p:cNvPr id="5" name="21 Marcador de pie de página"/>
          <p:cNvSpPr>
            <a:spLocks noGrp="1"/>
          </p:cNvSpPr>
          <p:nvPr>
            <p:ph type="ftr" sz="quarter" idx="11"/>
          </p:nvPr>
        </p:nvSpPr>
        <p:spPr/>
        <p:txBody>
          <a:bodyPr/>
          <a:lstStyle>
            <a:lvl1pPr>
              <a:defRPr/>
            </a:lvl1pPr>
          </a:lstStyle>
          <a:p>
            <a:pPr>
              <a:defRPr/>
            </a:pPr>
            <a:endParaRPr lang="es-AR"/>
          </a:p>
        </p:txBody>
      </p:sp>
      <p:sp>
        <p:nvSpPr>
          <p:cNvPr id="6" name="17 Marcador de número de diapositiva"/>
          <p:cNvSpPr>
            <a:spLocks noGrp="1"/>
          </p:cNvSpPr>
          <p:nvPr>
            <p:ph type="sldNum" sz="quarter" idx="12"/>
          </p:nvPr>
        </p:nvSpPr>
        <p:spPr/>
        <p:txBody>
          <a:bodyPr/>
          <a:lstStyle>
            <a:lvl1pPr>
              <a:defRPr/>
            </a:lvl1pPr>
          </a:lstStyle>
          <a:p>
            <a:pPr>
              <a:defRPr/>
            </a:pPr>
            <a:fld id="{F074E98A-BF28-4F29-8981-2D330F220503}" type="slidenum">
              <a:rPr lang="es-AR"/>
              <a:pPr>
                <a:defRPr/>
              </a:pPr>
              <a:t>‹Nº›</a:t>
            </a:fld>
            <a:endParaRPr lang="es-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530352" y="1316736"/>
            <a:ext cx="7772400" cy="1362456"/>
          </a:xfrm>
          <a:ln>
            <a:noFill/>
          </a:ln>
        </p:spPr>
        <p:txBody>
          <a:bodyPr tIns="0">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lang="es-ES" smtClean="0"/>
              <a:t>Haga clic para modificar el estilo de título del patrón</a:t>
            </a:r>
            <a:endParaRPr lang="en-US"/>
          </a:p>
        </p:txBody>
      </p:sp>
      <p:sp>
        <p:nvSpPr>
          <p:cNvPr id="3" name="2 Marcador de texto"/>
          <p:cNvSpPr>
            <a:spLocks noGrp="1"/>
          </p:cNvSpPr>
          <p:nvPr>
            <p:ph type="body" idx="1"/>
          </p:nvPr>
        </p:nvSpPr>
        <p:spPr>
          <a:xfrm>
            <a:off x="530352" y="2704664"/>
            <a:ext cx="7772400" cy="1509712"/>
          </a:xfrm>
        </p:spPr>
        <p:txBody>
          <a:bodyPr lIns="45720" rIns="45720"/>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lvl1pPr>
              <a:defRPr/>
            </a:lvl1pPr>
          </a:lstStyle>
          <a:p>
            <a:pPr>
              <a:defRPr/>
            </a:pPr>
            <a:fld id="{9EB57FD5-F64B-4CD0-A479-CB7ADE5136E3}" type="datetimeFigureOut">
              <a:rPr lang="es-AR"/>
              <a:pPr>
                <a:defRPr/>
              </a:pPr>
              <a:t>31/10/2012</a:t>
            </a:fld>
            <a:endParaRPr lang="es-AR"/>
          </a:p>
        </p:txBody>
      </p:sp>
      <p:sp>
        <p:nvSpPr>
          <p:cNvPr id="5" name="4 Marcador de pie de página"/>
          <p:cNvSpPr>
            <a:spLocks noGrp="1"/>
          </p:cNvSpPr>
          <p:nvPr>
            <p:ph type="ftr" sz="quarter" idx="11"/>
          </p:nvPr>
        </p:nvSpPr>
        <p:spPr/>
        <p:txBody>
          <a:bodyPr/>
          <a:lstStyle>
            <a:lvl1pPr>
              <a:defRPr/>
            </a:lvl1pPr>
          </a:lstStyle>
          <a:p>
            <a:pPr>
              <a:defRPr/>
            </a:pPr>
            <a:endParaRPr lang="es-AR"/>
          </a:p>
        </p:txBody>
      </p:sp>
      <p:sp>
        <p:nvSpPr>
          <p:cNvPr id="6" name="5 Marcador de número de diapositiva"/>
          <p:cNvSpPr>
            <a:spLocks noGrp="1"/>
          </p:cNvSpPr>
          <p:nvPr>
            <p:ph type="sldNum" sz="quarter" idx="12"/>
          </p:nvPr>
        </p:nvSpPr>
        <p:spPr/>
        <p:txBody>
          <a:bodyPr/>
          <a:lstStyle>
            <a:lvl1pPr>
              <a:defRPr/>
            </a:lvl1pPr>
          </a:lstStyle>
          <a:p>
            <a:pPr>
              <a:defRPr/>
            </a:pPr>
            <a:fld id="{4080CE56-550C-4A7A-91D6-10177C7DF3B6}" type="slidenum">
              <a:rPr lang="es-AR"/>
              <a:pPr>
                <a:defRPr/>
              </a:pPr>
              <a:t>‹Nº›</a:t>
            </a:fld>
            <a:endParaRPr lang="es-A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a:xfrm>
            <a:off x="457200" y="704088"/>
            <a:ext cx="8229600" cy="1143000"/>
          </a:xfrm>
        </p:spPr>
        <p:txBody>
          <a:bodyPr/>
          <a:lstStyle/>
          <a:p>
            <a:r>
              <a:rPr lang="es-ES" smtClean="0"/>
              <a:t>Haga clic para modificar el estilo de título del patrón</a:t>
            </a:r>
            <a:endParaRPr lang="en-US"/>
          </a:p>
        </p:txBody>
      </p:sp>
      <p:sp>
        <p:nvSpPr>
          <p:cNvPr id="3" name="2 Marcador de contenido"/>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3 Marcador de contenido"/>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5" name="9 Marcador de fecha"/>
          <p:cNvSpPr>
            <a:spLocks noGrp="1"/>
          </p:cNvSpPr>
          <p:nvPr>
            <p:ph type="dt" sz="half" idx="10"/>
          </p:nvPr>
        </p:nvSpPr>
        <p:spPr/>
        <p:txBody>
          <a:bodyPr/>
          <a:lstStyle>
            <a:lvl1pPr>
              <a:defRPr/>
            </a:lvl1pPr>
          </a:lstStyle>
          <a:p>
            <a:pPr>
              <a:defRPr/>
            </a:pPr>
            <a:fld id="{EB17CB31-899C-4EC5-B90E-D38EADA3D0BD}" type="datetimeFigureOut">
              <a:rPr lang="es-AR"/>
              <a:pPr>
                <a:defRPr/>
              </a:pPr>
              <a:t>31/10/2012</a:t>
            </a:fld>
            <a:endParaRPr lang="es-AR"/>
          </a:p>
        </p:txBody>
      </p:sp>
      <p:sp>
        <p:nvSpPr>
          <p:cNvPr id="6" name="21 Marcador de pie de página"/>
          <p:cNvSpPr>
            <a:spLocks noGrp="1"/>
          </p:cNvSpPr>
          <p:nvPr>
            <p:ph type="ftr" sz="quarter" idx="11"/>
          </p:nvPr>
        </p:nvSpPr>
        <p:spPr/>
        <p:txBody>
          <a:bodyPr/>
          <a:lstStyle>
            <a:lvl1pPr>
              <a:defRPr/>
            </a:lvl1pPr>
          </a:lstStyle>
          <a:p>
            <a:pPr>
              <a:defRPr/>
            </a:pPr>
            <a:endParaRPr lang="es-AR"/>
          </a:p>
        </p:txBody>
      </p:sp>
      <p:sp>
        <p:nvSpPr>
          <p:cNvPr id="7" name="17 Marcador de número de diapositiva"/>
          <p:cNvSpPr>
            <a:spLocks noGrp="1"/>
          </p:cNvSpPr>
          <p:nvPr>
            <p:ph type="sldNum" sz="quarter" idx="12"/>
          </p:nvPr>
        </p:nvSpPr>
        <p:spPr/>
        <p:txBody>
          <a:bodyPr/>
          <a:lstStyle>
            <a:lvl1pPr>
              <a:defRPr/>
            </a:lvl1pPr>
          </a:lstStyle>
          <a:p>
            <a:pPr>
              <a:defRPr/>
            </a:pPr>
            <a:fld id="{0A93C46E-914D-414F-B042-A84AE59F42F5}" type="slidenum">
              <a:rPr lang="es-AR"/>
              <a:pPr>
                <a:defRPr/>
              </a:pPr>
              <a:t>‹Nº›</a:t>
            </a:fld>
            <a:endParaRPr lang="es-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704088"/>
            <a:ext cx="8229600" cy="1143000"/>
          </a:xfrm>
        </p:spPr>
        <p:txBody>
          <a:bodyPr/>
          <a:lstStyle>
            <a:lvl1pPr>
              <a:defRPr/>
            </a:lvl1pPr>
          </a:lstStyle>
          <a:p>
            <a:r>
              <a:rPr lang="es-ES" smtClean="0"/>
              <a:t>Haga clic para modificar el estilo de título del patrón</a:t>
            </a:r>
            <a:endParaRPr lang="en-US"/>
          </a:p>
        </p:txBody>
      </p:sp>
      <p:sp>
        <p:nvSpPr>
          <p:cNvPr id="3" name="2 Marcador de texto"/>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s-ES" smtClean="0"/>
              <a:t>Haga clic para modificar el estilo de texto del patrón</a:t>
            </a:r>
          </a:p>
        </p:txBody>
      </p:sp>
      <p:sp>
        <p:nvSpPr>
          <p:cNvPr id="4" name="3 Marcador de texto"/>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s-ES" smtClean="0"/>
              <a:t>Haga clic para modificar el estilo de texto del patrón</a:t>
            </a:r>
          </a:p>
        </p:txBody>
      </p:sp>
      <p:sp>
        <p:nvSpPr>
          <p:cNvPr id="5" name="4 Marcador de contenido"/>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6" name="5 Marcador de contenido"/>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7" name="9 Marcador de fecha"/>
          <p:cNvSpPr>
            <a:spLocks noGrp="1"/>
          </p:cNvSpPr>
          <p:nvPr>
            <p:ph type="dt" sz="half" idx="10"/>
          </p:nvPr>
        </p:nvSpPr>
        <p:spPr/>
        <p:txBody>
          <a:bodyPr/>
          <a:lstStyle>
            <a:lvl1pPr>
              <a:defRPr/>
            </a:lvl1pPr>
          </a:lstStyle>
          <a:p>
            <a:pPr>
              <a:defRPr/>
            </a:pPr>
            <a:fld id="{6C83FD01-CDC3-4665-9F79-412A1818EBDF}" type="datetimeFigureOut">
              <a:rPr lang="es-AR"/>
              <a:pPr>
                <a:defRPr/>
              </a:pPr>
              <a:t>31/10/2012</a:t>
            </a:fld>
            <a:endParaRPr lang="es-AR"/>
          </a:p>
        </p:txBody>
      </p:sp>
      <p:sp>
        <p:nvSpPr>
          <p:cNvPr id="8" name="21 Marcador de pie de página"/>
          <p:cNvSpPr>
            <a:spLocks noGrp="1"/>
          </p:cNvSpPr>
          <p:nvPr>
            <p:ph type="ftr" sz="quarter" idx="11"/>
          </p:nvPr>
        </p:nvSpPr>
        <p:spPr/>
        <p:txBody>
          <a:bodyPr/>
          <a:lstStyle>
            <a:lvl1pPr>
              <a:defRPr/>
            </a:lvl1pPr>
          </a:lstStyle>
          <a:p>
            <a:pPr>
              <a:defRPr/>
            </a:pPr>
            <a:endParaRPr lang="es-AR"/>
          </a:p>
        </p:txBody>
      </p:sp>
      <p:sp>
        <p:nvSpPr>
          <p:cNvPr id="9" name="17 Marcador de número de diapositiva"/>
          <p:cNvSpPr>
            <a:spLocks noGrp="1"/>
          </p:cNvSpPr>
          <p:nvPr>
            <p:ph type="sldNum" sz="quarter" idx="12"/>
          </p:nvPr>
        </p:nvSpPr>
        <p:spPr/>
        <p:txBody>
          <a:bodyPr/>
          <a:lstStyle>
            <a:lvl1pPr>
              <a:defRPr/>
            </a:lvl1pPr>
          </a:lstStyle>
          <a:p>
            <a:pPr>
              <a:defRPr/>
            </a:pPr>
            <a:fld id="{FF435CBB-6170-42CE-8532-F3E5EE24FF4F}" type="slidenum">
              <a:rPr lang="es-AR"/>
              <a:pPr>
                <a:defRPr/>
              </a:pPr>
              <a:t>‹Nº›</a:t>
            </a:fld>
            <a:endParaRPr lang="es-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704088"/>
            <a:ext cx="8305800" cy="1143000"/>
          </a:xfrm>
        </p:spPr>
        <p:txBody>
          <a:bodyPr>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lang="es-ES" smtClean="0"/>
              <a:t>Haga clic para modificar el estilo de título del patrón</a:t>
            </a:r>
            <a:endParaRPr lang="en-US"/>
          </a:p>
        </p:txBody>
      </p:sp>
      <p:sp>
        <p:nvSpPr>
          <p:cNvPr id="3" name="9 Marcador de fecha"/>
          <p:cNvSpPr>
            <a:spLocks noGrp="1"/>
          </p:cNvSpPr>
          <p:nvPr>
            <p:ph type="dt" sz="half" idx="10"/>
          </p:nvPr>
        </p:nvSpPr>
        <p:spPr/>
        <p:txBody>
          <a:bodyPr/>
          <a:lstStyle>
            <a:lvl1pPr>
              <a:defRPr/>
            </a:lvl1pPr>
          </a:lstStyle>
          <a:p>
            <a:pPr>
              <a:defRPr/>
            </a:pPr>
            <a:fld id="{E7E9EA99-F0FA-4E10-A324-459DFDF75172}" type="datetimeFigureOut">
              <a:rPr lang="es-AR"/>
              <a:pPr>
                <a:defRPr/>
              </a:pPr>
              <a:t>31/10/2012</a:t>
            </a:fld>
            <a:endParaRPr lang="es-AR"/>
          </a:p>
        </p:txBody>
      </p:sp>
      <p:sp>
        <p:nvSpPr>
          <p:cNvPr id="4" name="21 Marcador de pie de página"/>
          <p:cNvSpPr>
            <a:spLocks noGrp="1"/>
          </p:cNvSpPr>
          <p:nvPr>
            <p:ph type="ftr" sz="quarter" idx="11"/>
          </p:nvPr>
        </p:nvSpPr>
        <p:spPr/>
        <p:txBody>
          <a:bodyPr/>
          <a:lstStyle>
            <a:lvl1pPr>
              <a:defRPr/>
            </a:lvl1pPr>
          </a:lstStyle>
          <a:p>
            <a:pPr>
              <a:defRPr/>
            </a:pPr>
            <a:endParaRPr lang="es-AR"/>
          </a:p>
        </p:txBody>
      </p:sp>
      <p:sp>
        <p:nvSpPr>
          <p:cNvPr id="5" name="17 Marcador de número de diapositiva"/>
          <p:cNvSpPr>
            <a:spLocks noGrp="1"/>
          </p:cNvSpPr>
          <p:nvPr>
            <p:ph type="sldNum" sz="quarter" idx="12"/>
          </p:nvPr>
        </p:nvSpPr>
        <p:spPr/>
        <p:txBody>
          <a:bodyPr/>
          <a:lstStyle>
            <a:lvl1pPr>
              <a:defRPr/>
            </a:lvl1pPr>
          </a:lstStyle>
          <a:p>
            <a:pPr>
              <a:defRPr/>
            </a:pPr>
            <a:fld id="{4CEB5C6A-D715-484D-B75B-639159C720AA}" type="slidenum">
              <a:rPr lang="es-AR"/>
              <a:pPr>
                <a:defRPr/>
              </a:pPr>
              <a:t>‹Nº›</a:t>
            </a:fld>
            <a:endParaRPr lang="es-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9 Marcador de fecha"/>
          <p:cNvSpPr>
            <a:spLocks noGrp="1"/>
          </p:cNvSpPr>
          <p:nvPr>
            <p:ph type="dt" sz="half" idx="10"/>
          </p:nvPr>
        </p:nvSpPr>
        <p:spPr/>
        <p:txBody>
          <a:bodyPr/>
          <a:lstStyle>
            <a:lvl1pPr>
              <a:defRPr/>
            </a:lvl1pPr>
          </a:lstStyle>
          <a:p>
            <a:pPr>
              <a:defRPr/>
            </a:pPr>
            <a:fld id="{3888FF28-8E73-46A5-A5B9-F92F360AA381}" type="datetimeFigureOut">
              <a:rPr lang="es-AR"/>
              <a:pPr>
                <a:defRPr/>
              </a:pPr>
              <a:t>31/10/2012</a:t>
            </a:fld>
            <a:endParaRPr lang="es-AR"/>
          </a:p>
        </p:txBody>
      </p:sp>
      <p:sp>
        <p:nvSpPr>
          <p:cNvPr id="3" name="21 Marcador de pie de página"/>
          <p:cNvSpPr>
            <a:spLocks noGrp="1"/>
          </p:cNvSpPr>
          <p:nvPr>
            <p:ph type="ftr" sz="quarter" idx="11"/>
          </p:nvPr>
        </p:nvSpPr>
        <p:spPr/>
        <p:txBody>
          <a:bodyPr/>
          <a:lstStyle>
            <a:lvl1pPr>
              <a:defRPr/>
            </a:lvl1pPr>
          </a:lstStyle>
          <a:p>
            <a:pPr>
              <a:defRPr/>
            </a:pPr>
            <a:endParaRPr lang="es-AR"/>
          </a:p>
        </p:txBody>
      </p:sp>
      <p:sp>
        <p:nvSpPr>
          <p:cNvPr id="4" name="17 Marcador de número de diapositiva"/>
          <p:cNvSpPr>
            <a:spLocks noGrp="1"/>
          </p:cNvSpPr>
          <p:nvPr>
            <p:ph type="sldNum" sz="quarter" idx="12"/>
          </p:nvPr>
        </p:nvSpPr>
        <p:spPr/>
        <p:txBody>
          <a:bodyPr/>
          <a:lstStyle>
            <a:lvl1pPr>
              <a:defRPr/>
            </a:lvl1pPr>
          </a:lstStyle>
          <a:p>
            <a:pPr>
              <a:defRPr/>
            </a:pPr>
            <a:fld id="{8D0AA2BE-64EE-4924-9C37-0E7B9217BE37}" type="slidenum">
              <a:rPr lang="es-AR"/>
              <a:pPr>
                <a:defRPr/>
              </a:pPr>
              <a:t>‹Nº›</a:t>
            </a:fld>
            <a:endParaRPr lang="es-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685800" y="514352"/>
            <a:ext cx="2743200" cy="1162050"/>
          </a:xfrm>
        </p:spPr>
        <p:txBody>
          <a:bodyPr>
            <a:noAutofit/>
          </a:bodyPr>
          <a:lstStyle>
            <a:lvl1pPr algn="l" rtl="0">
              <a:spcBef>
                <a:spcPct val="0"/>
              </a:spcBef>
              <a:buNone/>
              <a:defRPr sz="2600" b="0">
                <a:ln>
                  <a:noFill/>
                </a:ln>
                <a:solidFill>
                  <a:schemeClr val="tx2"/>
                </a:solidFill>
                <a:effectLst/>
                <a:latin typeface="+mj-lt"/>
                <a:ea typeface="+mj-ea"/>
                <a:cs typeface="+mj-cs"/>
              </a:defRPr>
            </a:lvl1pPr>
          </a:lstStyle>
          <a:p>
            <a:r>
              <a:rPr lang="es-ES" smtClean="0"/>
              <a:t>Haga clic para modificar el estilo de título del patrón</a:t>
            </a:r>
            <a:endParaRPr lang="en-US"/>
          </a:p>
        </p:txBody>
      </p:sp>
      <p:sp>
        <p:nvSpPr>
          <p:cNvPr id="3" name="2 Marcador de texto"/>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a:r>
              <a:rPr lang="es-ES" smtClean="0"/>
              <a:t>Haga clic para modificar el estilo de texto del patrón</a:t>
            </a:r>
          </a:p>
        </p:txBody>
      </p:sp>
      <p:sp>
        <p:nvSpPr>
          <p:cNvPr id="4" name="3 Marcador de contenido"/>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5" name="9 Marcador de fecha"/>
          <p:cNvSpPr>
            <a:spLocks noGrp="1"/>
          </p:cNvSpPr>
          <p:nvPr>
            <p:ph type="dt" sz="half" idx="10"/>
          </p:nvPr>
        </p:nvSpPr>
        <p:spPr/>
        <p:txBody>
          <a:bodyPr/>
          <a:lstStyle>
            <a:lvl1pPr>
              <a:defRPr/>
            </a:lvl1pPr>
          </a:lstStyle>
          <a:p>
            <a:pPr>
              <a:defRPr/>
            </a:pPr>
            <a:fld id="{DDDF1171-7412-4C54-83CE-1AA6B80D3959}" type="datetimeFigureOut">
              <a:rPr lang="es-AR"/>
              <a:pPr>
                <a:defRPr/>
              </a:pPr>
              <a:t>31/10/2012</a:t>
            </a:fld>
            <a:endParaRPr lang="es-AR"/>
          </a:p>
        </p:txBody>
      </p:sp>
      <p:sp>
        <p:nvSpPr>
          <p:cNvPr id="6" name="21 Marcador de pie de página"/>
          <p:cNvSpPr>
            <a:spLocks noGrp="1"/>
          </p:cNvSpPr>
          <p:nvPr>
            <p:ph type="ftr" sz="quarter" idx="11"/>
          </p:nvPr>
        </p:nvSpPr>
        <p:spPr/>
        <p:txBody>
          <a:bodyPr/>
          <a:lstStyle>
            <a:lvl1pPr>
              <a:defRPr/>
            </a:lvl1pPr>
          </a:lstStyle>
          <a:p>
            <a:pPr>
              <a:defRPr/>
            </a:pPr>
            <a:endParaRPr lang="es-AR"/>
          </a:p>
        </p:txBody>
      </p:sp>
      <p:sp>
        <p:nvSpPr>
          <p:cNvPr id="7" name="17 Marcador de número de diapositiva"/>
          <p:cNvSpPr>
            <a:spLocks noGrp="1"/>
          </p:cNvSpPr>
          <p:nvPr>
            <p:ph type="sldNum" sz="quarter" idx="12"/>
          </p:nvPr>
        </p:nvSpPr>
        <p:spPr/>
        <p:txBody>
          <a:bodyPr/>
          <a:lstStyle>
            <a:lvl1pPr>
              <a:defRPr/>
            </a:lvl1pPr>
          </a:lstStyle>
          <a:p>
            <a:pPr>
              <a:defRPr/>
            </a:pPr>
            <a:fld id="{89795D5C-7504-48F9-88AA-460A4037A786}" type="slidenum">
              <a:rPr lang="es-AR"/>
              <a:pPr>
                <a:defRPr/>
              </a:pPr>
              <a:t>‹Nº›</a:t>
            </a:fld>
            <a:endParaRPr lang="es-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5" name="8 Recortar y redondear rectángulo de esquina sencilla"/>
          <p:cNvSpPr/>
          <p:nvPr/>
        </p:nvSpPr>
        <p:spPr>
          <a:xfrm rot="420000" flipV="1">
            <a:off x="3165475" y="1108075"/>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p>
        </p:txBody>
      </p:sp>
      <p:sp>
        <p:nvSpPr>
          <p:cNvPr id="6" name="11 Triángulo rectángulo"/>
          <p:cNvSpPr/>
          <p:nvPr/>
        </p:nvSpPr>
        <p:spPr>
          <a:xfrm rot="420000" flipV="1">
            <a:off x="8004175" y="5359400"/>
            <a:ext cx="155575" cy="155575"/>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p>
        </p:txBody>
      </p:sp>
      <p:sp>
        <p:nvSpPr>
          <p:cNvPr id="7" name="9 Forma libre"/>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sz="1800">
              <a:latin typeface="+mn-lt"/>
            </a:endParaRPr>
          </a:p>
        </p:txBody>
      </p:sp>
      <p:sp>
        <p:nvSpPr>
          <p:cNvPr id="8" name="10 Forma libre"/>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sz="1800">
              <a:latin typeface="+mn-lt"/>
            </a:endParaRPr>
          </a:p>
        </p:txBody>
      </p:sp>
      <p:sp>
        <p:nvSpPr>
          <p:cNvPr id="2" name="1 Título"/>
          <p:cNvSpPr>
            <a:spLocks noGrp="1"/>
          </p:cNvSpPr>
          <p:nvPr>
            <p:ph type="title"/>
          </p:nvPr>
        </p:nvSpPr>
        <p:spPr>
          <a:xfrm>
            <a:off x="609600" y="1176996"/>
            <a:ext cx="2212848" cy="1582621"/>
          </a:xfrm>
        </p:spPr>
        <p:txBody>
          <a:bodyPr lIns="45720" rIns="45720" bIns="45720"/>
          <a:lstStyle>
            <a:lvl1pPr algn="l">
              <a:buNone/>
              <a:defRPr sz="2000" b="1">
                <a:solidFill>
                  <a:schemeClr val="tx2"/>
                </a:solidFill>
              </a:defRPr>
            </a:lvl1pPr>
          </a:lstStyle>
          <a:p>
            <a:r>
              <a:rPr lang="es-ES" smtClean="0"/>
              <a:t>Haga clic para modificar el estilo de título del patrón</a:t>
            </a:r>
            <a:endParaRPr lang="en-US"/>
          </a:p>
        </p:txBody>
      </p:sp>
      <p:sp>
        <p:nvSpPr>
          <p:cNvPr id="4" name="3 Marcador de texto"/>
          <p:cNvSpPr>
            <a:spLocks noGrp="1"/>
          </p:cNvSpPr>
          <p:nvPr>
            <p:ph type="body" sz="half" idx="2"/>
          </p:nvPr>
        </p:nvSpPr>
        <p:spPr>
          <a:xfrm>
            <a:off x="609600" y="2828785"/>
            <a:ext cx="2209800" cy="2179320"/>
          </a:xfrm>
        </p:spPr>
        <p:txBody>
          <a:bodyPr lIns="64008" rIns="45720"/>
          <a:lstStyle>
            <a:lvl1pPr marL="0" indent="0" algn="l">
              <a:spcBef>
                <a:spcPts val="250"/>
              </a:spcBef>
              <a:buFontTx/>
              <a:buNone/>
              <a:defRPr sz="1300"/>
            </a:lvl1pPr>
            <a:lvl2pPr>
              <a:defRPr sz="1200"/>
            </a:lvl2pPr>
            <a:lvl3pPr>
              <a:defRPr sz="1000"/>
            </a:lvl3pPr>
            <a:lvl4pPr>
              <a:defRPr sz="900"/>
            </a:lvl4pPr>
            <a:lvl5pPr>
              <a:defRPr sz="900"/>
            </a:lvl5pPr>
          </a:lstStyle>
          <a:p>
            <a:pPr lvl="0"/>
            <a:r>
              <a:rPr lang="es-ES" smtClean="0"/>
              <a:t>Haga clic para modificar el estilo de texto del patrón</a:t>
            </a:r>
          </a:p>
        </p:txBody>
      </p:sp>
      <p:sp>
        <p:nvSpPr>
          <p:cNvPr id="3" name="2 Marcador de posición de imagen"/>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normAutofit/>
          </a:bodyPr>
          <a:lstStyle>
            <a:lvl1pPr marL="0" indent="0">
              <a:buNone/>
              <a:defRPr sz="3200"/>
            </a:lvl1pPr>
          </a:lstStyle>
          <a:p>
            <a:pPr lvl="0"/>
            <a:r>
              <a:rPr lang="es-ES" noProof="0" smtClean="0"/>
              <a:t>Haga clic en el icono para agregar una imagen</a:t>
            </a:r>
            <a:endParaRPr lang="en-US" noProof="0" dirty="0"/>
          </a:p>
        </p:txBody>
      </p:sp>
      <p:sp>
        <p:nvSpPr>
          <p:cNvPr id="9" name="4 Marcador de fecha"/>
          <p:cNvSpPr>
            <a:spLocks noGrp="1"/>
          </p:cNvSpPr>
          <p:nvPr>
            <p:ph type="dt" sz="half" idx="10"/>
          </p:nvPr>
        </p:nvSpPr>
        <p:spPr/>
        <p:txBody>
          <a:bodyPr/>
          <a:lstStyle>
            <a:lvl1pPr>
              <a:defRPr/>
            </a:lvl1pPr>
          </a:lstStyle>
          <a:p>
            <a:pPr>
              <a:defRPr/>
            </a:pPr>
            <a:fld id="{BDC23CAB-B848-4DC5-8AEC-C1A671B951AC}" type="datetimeFigureOut">
              <a:rPr lang="es-AR"/>
              <a:pPr>
                <a:defRPr/>
              </a:pPr>
              <a:t>31/10/2012</a:t>
            </a:fld>
            <a:endParaRPr lang="es-AR"/>
          </a:p>
        </p:txBody>
      </p:sp>
      <p:sp>
        <p:nvSpPr>
          <p:cNvPr id="10" name="5 Marcador de pie de página"/>
          <p:cNvSpPr>
            <a:spLocks noGrp="1"/>
          </p:cNvSpPr>
          <p:nvPr>
            <p:ph type="ftr" sz="quarter" idx="11"/>
          </p:nvPr>
        </p:nvSpPr>
        <p:spPr/>
        <p:txBody>
          <a:bodyPr/>
          <a:lstStyle>
            <a:lvl1pPr>
              <a:defRPr/>
            </a:lvl1pPr>
          </a:lstStyle>
          <a:p>
            <a:pPr>
              <a:defRPr/>
            </a:pPr>
            <a:endParaRPr lang="es-AR"/>
          </a:p>
        </p:txBody>
      </p:sp>
      <p:sp>
        <p:nvSpPr>
          <p:cNvPr id="11" name="6 Marcador de número de diapositiva"/>
          <p:cNvSpPr>
            <a:spLocks noGrp="1"/>
          </p:cNvSpPr>
          <p:nvPr>
            <p:ph type="sldNum" sz="quarter" idx="12"/>
          </p:nvPr>
        </p:nvSpPr>
        <p:spPr>
          <a:xfrm>
            <a:off x="8077200" y="6356350"/>
            <a:ext cx="609600" cy="365125"/>
          </a:xfrm>
        </p:spPr>
        <p:txBody>
          <a:bodyPr/>
          <a:lstStyle>
            <a:lvl1pPr>
              <a:defRPr/>
            </a:lvl1pPr>
          </a:lstStyle>
          <a:p>
            <a:pPr>
              <a:defRPr/>
            </a:pPr>
            <a:fld id="{939C1412-6B08-4E29-86D3-00155B715B4A}" type="slidenum">
              <a:rPr lang="es-AR"/>
              <a:pPr>
                <a:defRPr/>
              </a:pPr>
              <a:t>‹Nº›</a:t>
            </a:fld>
            <a:endParaRPr lang="es-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n-U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9 Marcador de fecha"/>
          <p:cNvSpPr>
            <a:spLocks noGrp="1"/>
          </p:cNvSpPr>
          <p:nvPr>
            <p:ph type="dt" sz="half" idx="10"/>
          </p:nvPr>
        </p:nvSpPr>
        <p:spPr/>
        <p:txBody>
          <a:bodyPr/>
          <a:lstStyle>
            <a:lvl1pPr>
              <a:defRPr/>
            </a:lvl1pPr>
          </a:lstStyle>
          <a:p>
            <a:pPr>
              <a:defRPr/>
            </a:pPr>
            <a:fld id="{B4B866C6-A5E3-4C0E-A250-97C4A6B91CC0}" type="datetimeFigureOut">
              <a:rPr lang="es-AR"/>
              <a:pPr>
                <a:defRPr/>
              </a:pPr>
              <a:t>31/10/2012</a:t>
            </a:fld>
            <a:endParaRPr lang="es-AR"/>
          </a:p>
        </p:txBody>
      </p:sp>
      <p:sp>
        <p:nvSpPr>
          <p:cNvPr id="5" name="21 Marcador de pie de página"/>
          <p:cNvSpPr>
            <a:spLocks noGrp="1"/>
          </p:cNvSpPr>
          <p:nvPr>
            <p:ph type="ftr" sz="quarter" idx="11"/>
          </p:nvPr>
        </p:nvSpPr>
        <p:spPr/>
        <p:txBody>
          <a:bodyPr/>
          <a:lstStyle>
            <a:lvl1pPr>
              <a:defRPr/>
            </a:lvl1pPr>
          </a:lstStyle>
          <a:p>
            <a:pPr>
              <a:defRPr/>
            </a:pPr>
            <a:endParaRPr lang="es-AR"/>
          </a:p>
        </p:txBody>
      </p:sp>
      <p:sp>
        <p:nvSpPr>
          <p:cNvPr id="6" name="17 Marcador de número de diapositiva"/>
          <p:cNvSpPr>
            <a:spLocks noGrp="1"/>
          </p:cNvSpPr>
          <p:nvPr>
            <p:ph type="sldNum" sz="quarter" idx="12"/>
          </p:nvPr>
        </p:nvSpPr>
        <p:spPr/>
        <p:txBody>
          <a:bodyPr/>
          <a:lstStyle>
            <a:lvl1pPr>
              <a:defRPr/>
            </a:lvl1pPr>
          </a:lstStyle>
          <a:p>
            <a:pPr>
              <a:defRPr/>
            </a:pPr>
            <a:fld id="{A0307340-C74E-48BE-B50B-AB9CA30FB902}" type="slidenum">
              <a:rPr lang="es-AR"/>
              <a:pPr>
                <a:defRPr/>
              </a:pPr>
              <a:t>‹Nº›</a:t>
            </a:fld>
            <a:endParaRPr lang="es-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914401"/>
            <a:ext cx="2057400" cy="5211763"/>
          </a:xfrm>
        </p:spPr>
        <p:txBody>
          <a:bodyPr vert="eaVert"/>
          <a:lstStyle/>
          <a:p>
            <a:r>
              <a:rPr lang="es-ES" smtClean="0"/>
              <a:t>Haga clic para modificar el estilo de título del patrón</a:t>
            </a:r>
            <a:endParaRPr lang="en-US"/>
          </a:p>
        </p:txBody>
      </p:sp>
      <p:sp>
        <p:nvSpPr>
          <p:cNvPr id="3" name="2 Marcador de texto vertical"/>
          <p:cNvSpPr>
            <a:spLocks noGrp="1"/>
          </p:cNvSpPr>
          <p:nvPr>
            <p:ph type="body" orient="vert" idx="1"/>
          </p:nvPr>
        </p:nvSpPr>
        <p:spPr>
          <a:xfrm>
            <a:off x="457200" y="914401"/>
            <a:ext cx="6019800" cy="5211763"/>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9 Marcador de fecha"/>
          <p:cNvSpPr>
            <a:spLocks noGrp="1"/>
          </p:cNvSpPr>
          <p:nvPr>
            <p:ph type="dt" sz="half" idx="10"/>
          </p:nvPr>
        </p:nvSpPr>
        <p:spPr/>
        <p:txBody>
          <a:bodyPr/>
          <a:lstStyle>
            <a:lvl1pPr>
              <a:defRPr/>
            </a:lvl1pPr>
          </a:lstStyle>
          <a:p>
            <a:pPr>
              <a:defRPr/>
            </a:pPr>
            <a:fld id="{1FE2BEB3-6C80-4764-903F-ED6A1E69D4E4}" type="datetimeFigureOut">
              <a:rPr lang="es-AR"/>
              <a:pPr>
                <a:defRPr/>
              </a:pPr>
              <a:t>31/10/2012</a:t>
            </a:fld>
            <a:endParaRPr lang="es-AR"/>
          </a:p>
        </p:txBody>
      </p:sp>
      <p:sp>
        <p:nvSpPr>
          <p:cNvPr id="5" name="21 Marcador de pie de página"/>
          <p:cNvSpPr>
            <a:spLocks noGrp="1"/>
          </p:cNvSpPr>
          <p:nvPr>
            <p:ph type="ftr" sz="quarter" idx="11"/>
          </p:nvPr>
        </p:nvSpPr>
        <p:spPr/>
        <p:txBody>
          <a:bodyPr/>
          <a:lstStyle>
            <a:lvl1pPr>
              <a:defRPr/>
            </a:lvl1pPr>
          </a:lstStyle>
          <a:p>
            <a:pPr>
              <a:defRPr/>
            </a:pPr>
            <a:endParaRPr lang="es-AR"/>
          </a:p>
        </p:txBody>
      </p:sp>
      <p:sp>
        <p:nvSpPr>
          <p:cNvPr id="6" name="17 Marcador de número de diapositiva"/>
          <p:cNvSpPr>
            <a:spLocks noGrp="1"/>
          </p:cNvSpPr>
          <p:nvPr>
            <p:ph type="sldNum" sz="quarter" idx="12"/>
          </p:nvPr>
        </p:nvSpPr>
        <p:spPr/>
        <p:txBody>
          <a:bodyPr/>
          <a:lstStyle>
            <a:lvl1pPr>
              <a:defRPr/>
            </a:lvl1pPr>
          </a:lstStyle>
          <a:p>
            <a:pPr>
              <a:defRPr/>
            </a:pPr>
            <a:fld id="{76F94A7A-29C3-40B6-B9D3-DC794D1CE9D7}" type="slidenum">
              <a:rPr lang="es-AR"/>
              <a:pPr>
                <a:defRPr/>
              </a:pPr>
              <a:t>‹Nº›</a:t>
            </a:fld>
            <a:endParaRPr lang="es-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7" name="6 Forma libre"/>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sz="1800">
              <a:latin typeface="+mn-lt"/>
            </a:endParaRPr>
          </a:p>
        </p:txBody>
      </p:sp>
      <p:sp>
        <p:nvSpPr>
          <p:cNvPr id="8" name="7 Forma libre"/>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sz="1800">
              <a:latin typeface="+mn-lt"/>
            </a:endParaRPr>
          </a:p>
        </p:txBody>
      </p:sp>
      <p:sp>
        <p:nvSpPr>
          <p:cNvPr id="1028" name="8 Marcador de título"/>
          <p:cNvSpPr>
            <a:spLocks noGrp="1"/>
          </p:cNvSpPr>
          <p:nvPr>
            <p:ph type="title"/>
          </p:nvPr>
        </p:nvSpPr>
        <p:spPr bwMode="auto">
          <a:xfrm>
            <a:off x="457200" y="704850"/>
            <a:ext cx="8229600" cy="1143000"/>
          </a:xfrm>
          <a:prstGeom prst="rect">
            <a:avLst/>
          </a:prstGeom>
          <a:noFill/>
          <a:ln w="9525">
            <a:noFill/>
            <a:miter lim="800000"/>
            <a:headEnd/>
            <a:tailEnd/>
          </a:ln>
        </p:spPr>
        <p:txBody>
          <a:bodyPr vert="horz" wrap="square" lIns="0" tIns="45720" rIns="0" bIns="0" numCol="1" anchor="b" anchorCtr="0" compatLnSpc="1">
            <a:prstTxWarp prst="textNoShape">
              <a:avLst/>
            </a:prstTxWarp>
          </a:bodyPr>
          <a:lstStyle/>
          <a:p>
            <a:pPr lvl="0"/>
            <a:r>
              <a:rPr lang="es-ES" smtClean="0"/>
              <a:t>Haga clic para modificar el estilo de título del patrón</a:t>
            </a:r>
            <a:endParaRPr lang="en-US" smtClean="0"/>
          </a:p>
        </p:txBody>
      </p:sp>
      <p:sp>
        <p:nvSpPr>
          <p:cNvPr id="1029" name="29 Marcador de texto"/>
          <p:cNvSpPr>
            <a:spLocks noGrp="1"/>
          </p:cNvSpPr>
          <p:nvPr>
            <p:ph type="body" idx="1"/>
          </p:nvPr>
        </p:nvSpPr>
        <p:spPr bwMode="auto">
          <a:xfrm>
            <a:off x="457200" y="1935163"/>
            <a:ext cx="8229600" cy="43894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smtClean="0"/>
          </a:p>
        </p:txBody>
      </p:sp>
      <p:sp>
        <p:nvSpPr>
          <p:cNvPr id="10" name="9 Marcador de fecha"/>
          <p:cNvSpPr>
            <a:spLocks noGrp="1"/>
          </p:cNvSpPr>
          <p:nvPr>
            <p:ph type="dt" sz="half" idx="2"/>
          </p:nvPr>
        </p:nvSpPr>
        <p:spPr>
          <a:xfrm>
            <a:off x="457200" y="6356350"/>
            <a:ext cx="2133600" cy="365125"/>
          </a:xfrm>
          <a:prstGeom prst="rect">
            <a:avLst/>
          </a:prstGeom>
        </p:spPr>
        <p:txBody>
          <a:bodyPr vert="horz" lIns="0" tIns="0" rIns="0" bIns="0" anchor="b"/>
          <a:lstStyle>
            <a:lvl1pPr algn="l" eaLnBrk="1" fontAlgn="auto" latinLnBrk="0" hangingPunct="1">
              <a:spcBef>
                <a:spcPts val="0"/>
              </a:spcBef>
              <a:spcAft>
                <a:spcPts val="0"/>
              </a:spcAft>
              <a:defRPr kumimoji="0" sz="1200">
                <a:solidFill>
                  <a:schemeClr val="tx2">
                    <a:shade val="90000"/>
                  </a:schemeClr>
                </a:solidFill>
                <a:latin typeface="+mn-lt"/>
              </a:defRPr>
            </a:lvl1pPr>
          </a:lstStyle>
          <a:p>
            <a:pPr>
              <a:defRPr/>
            </a:pPr>
            <a:fld id="{F92866AC-ABCE-433B-A0D0-2E3864C28CB4}" type="datetimeFigureOut">
              <a:rPr lang="es-AR"/>
              <a:pPr>
                <a:defRPr/>
              </a:pPr>
              <a:t>31/10/2012</a:t>
            </a:fld>
            <a:endParaRPr lang="es-AR"/>
          </a:p>
        </p:txBody>
      </p:sp>
      <p:sp>
        <p:nvSpPr>
          <p:cNvPr id="22" name="21 Marcador de pie de página"/>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fontAlgn="auto" latinLnBrk="0" hangingPunct="1">
              <a:spcBef>
                <a:spcPts val="0"/>
              </a:spcBef>
              <a:spcAft>
                <a:spcPts val="0"/>
              </a:spcAft>
              <a:defRPr kumimoji="0" sz="1200">
                <a:solidFill>
                  <a:schemeClr val="tx2">
                    <a:shade val="90000"/>
                  </a:schemeClr>
                </a:solidFill>
                <a:latin typeface="+mn-lt"/>
              </a:defRPr>
            </a:lvl1pPr>
          </a:lstStyle>
          <a:p>
            <a:pPr>
              <a:defRPr/>
            </a:pPr>
            <a:endParaRPr lang="es-AR"/>
          </a:p>
        </p:txBody>
      </p:sp>
      <p:sp>
        <p:nvSpPr>
          <p:cNvPr id="18" name="17 Marcador de número de diapositiva"/>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fontAlgn="auto" latinLnBrk="0" hangingPunct="1">
              <a:spcBef>
                <a:spcPts val="0"/>
              </a:spcBef>
              <a:spcAft>
                <a:spcPts val="0"/>
              </a:spcAft>
              <a:defRPr kumimoji="0" sz="1200">
                <a:solidFill>
                  <a:schemeClr val="tx2">
                    <a:shade val="90000"/>
                  </a:schemeClr>
                </a:solidFill>
                <a:latin typeface="+mn-lt"/>
              </a:defRPr>
            </a:lvl1pPr>
          </a:lstStyle>
          <a:p>
            <a:pPr>
              <a:defRPr/>
            </a:pPr>
            <a:fld id="{2D626FE5-4F2B-41D9-9364-44A522FA053B}" type="slidenum">
              <a:rPr lang="es-AR"/>
              <a:pPr>
                <a:defRPr/>
              </a:pPr>
              <a:t>‹Nº›</a:t>
            </a:fld>
            <a:endParaRPr lang="es-AR"/>
          </a:p>
        </p:txBody>
      </p:sp>
      <p:grpSp>
        <p:nvGrpSpPr>
          <p:cNvPr id="1033" name="1 Grupo"/>
          <p:cNvGrpSpPr>
            <a:grpSpLocks/>
          </p:cNvGrpSpPr>
          <p:nvPr/>
        </p:nvGrpSpPr>
        <p:grpSpPr bwMode="auto">
          <a:xfrm>
            <a:off x="-19050" y="203200"/>
            <a:ext cx="9180513" cy="647700"/>
            <a:chOff x="-19045" y="216550"/>
            <a:chExt cx="9180548" cy="649224"/>
          </a:xfrm>
        </p:grpSpPr>
        <p:sp>
          <p:nvSpPr>
            <p:cNvPr id="12" name="11 Forma libre"/>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fontAlgn="auto">
                <a:spcBef>
                  <a:spcPts val="0"/>
                </a:spcBef>
                <a:spcAft>
                  <a:spcPts val="0"/>
                </a:spcAft>
                <a:defRPr/>
              </a:pPr>
              <a:endParaRPr lang="en-US" sz="1800">
                <a:latin typeface="+mn-lt"/>
              </a:endParaRPr>
            </a:p>
          </p:txBody>
        </p:sp>
        <p:sp>
          <p:nvSpPr>
            <p:cNvPr id="13" name="12 Forma libre"/>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fontAlgn="auto">
                <a:spcBef>
                  <a:spcPts val="0"/>
                </a:spcBef>
                <a:spcAft>
                  <a:spcPts val="0"/>
                </a:spcAft>
                <a:defRPr/>
              </a:pPr>
              <a:endParaRPr lang="en-US" sz="1800">
                <a:latin typeface="+mn-lt"/>
              </a:endParaRPr>
            </a:p>
          </p:txBody>
        </p:sp>
      </p:grpSp>
    </p:spTree>
  </p:cSld>
  <p:clrMap bg1="lt1" tx1="dk1" bg2="lt2" tx2="dk2" accent1="accent1" accent2="accent2" accent3="accent3" accent4="accent4" accent5="accent5" accent6="accent6" hlink="hlink" folHlink="folHlink"/>
  <p:sldLayoutIdLst>
    <p:sldLayoutId id="2147483672" r:id="rId1"/>
    <p:sldLayoutId id="2147483671" r:id="rId2"/>
    <p:sldLayoutId id="2147483673" r:id="rId3"/>
    <p:sldLayoutId id="2147483670" r:id="rId4"/>
    <p:sldLayoutId id="2147483669" r:id="rId5"/>
    <p:sldLayoutId id="2147483668" r:id="rId6"/>
    <p:sldLayoutId id="2147483667" r:id="rId7"/>
    <p:sldLayoutId id="2147483666" r:id="rId8"/>
    <p:sldLayoutId id="2147483674" r:id="rId9"/>
    <p:sldLayoutId id="2147483665" r:id="rId10"/>
    <p:sldLayoutId id="2147483664" r:id="rId11"/>
  </p:sldLayoutIdLst>
  <p:transition/>
  <p:timing>
    <p:tnLst>
      <p:par>
        <p:cTn id="1" dur="indefinite" restart="never" nodeType="tmRoot"/>
      </p:par>
    </p:tnLst>
  </p:timing>
  <p:txStyles>
    <p:titleStyle>
      <a:lvl1pPr algn="l" rtl="0" eaLnBrk="0" fontAlgn="base" hangingPunct="0">
        <a:spcBef>
          <a:spcPct val="0"/>
        </a:spcBef>
        <a:spcAft>
          <a:spcPct val="0"/>
        </a:spcAft>
        <a:defRPr sz="5000" kern="1200">
          <a:solidFill>
            <a:schemeClr val="tx2"/>
          </a:solidFill>
          <a:latin typeface="+mj-lt"/>
          <a:ea typeface="+mj-ea"/>
          <a:cs typeface="+mj-cs"/>
        </a:defRPr>
      </a:lvl1pPr>
      <a:lvl2pPr algn="l" rtl="0" eaLnBrk="0" fontAlgn="base" hangingPunct="0">
        <a:spcBef>
          <a:spcPct val="0"/>
        </a:spcBef>
        <a:spcAft>
          <a:spcPct val="0"/>
        </a:spcAft>
        <a:defRPr sz="5000">
          <a:solidFill>
            <a:schemeClr val="tx2"/>
          </a:solidFill>
          <a:latin typeface="Calibri" pitchFamily="34" charset="0"/>
        </a:defRPr>
      </a:lvl2pPr>
      <a:lvl3pPr algn="l" rtl="0" eaLnBrk="0" fontAlgn="base" hangingPunct="0">
        <a:spcBef>
          <a:spcPct val="0"/>
        </a:spcBef>
        <a:spcAft>
          <a:spcPct val="0"/>
        </a:spcAft>
        <a:defRPr sz="5000">
          <a:solidFill>
            <a:schemeClr val="tx2"/>
          </a:solidFill>
          <a:latin typeface="Calibri" pitchFamily="34" charset="0"/>
        </a:defRPr>
      </a:lvl3pPr>
      <a:lvl4pPr algn="l" rtl="0" eaLnBrk="0" fontAlgn="base" hangingPunct="0">
        <a:spcBef>
          <a:spcPct val="0"/>
        </a:spcBef>
        <a:spcAft>
          <a:spcPct val="0"/>
        </a:spcAft>
        <a:defRPr sz="5000">
          <a:solidFill>
            <a:schemeClr val="tx2"/>
          </a:solidFill>
          <a:latin typeface="Calibri" pitchFamily="34" charset="0"/>
        </a:defRPr>
      </a:lvl4pPr>
      <a:lvl5pPr algn="l" rtl="0" eaLnBrk="0" fontAlgn="base" hangingPunct="0">
        <a:spcBef>
          <a:spcPct val="0"/>
        </a:spcBef>
        <a:spcAft>
          <a:spcPct val="0"/>
        </a:spcAft>
        <a:defRPr sz="5000">
          <a:solidFill>
            <a:schemeClr val="tx2"/>
          </a:solidFill>
          <a:latin typeface="Calibri" pitchFamily="34" charset="0"/>
        </a:defRPr>
      </a:lvl5pPr>
      <a:lvl6pPr marL="457200" algn="l" rtl="0" fontAlgn="base">
        <a:spcBef>
          <a:spcPct val="0"/>
        </a:spcBef>
        <a:spcAft>
          <a:spcPct val="0"/>
        </a:spcAft>
        <a:defRPr sz="5000">
          <a:solidFill>
            <a:schemeClr val="tx2"/>
          </a:solidFill>
          <a:latin typeface="Calibri" pitchFamily="34" charset="0"/>
        </a:defRPr>
      </a:lvl6pPr>
      <a:lvl7pPr marL="914400" algn="l" rtl="0" fontAlgn="base">
        <a:spcBef>
          <a:spcPct val="0"/>
        </a:spcBef>
        <a:spcAft>
          <a:spcPct val="0"/>
        </a:spcAft>
        <a:defRPr sz="5000">
          <a:solidFill>
            <a:schemeClr val="tx2"/>
          </a:solidFill>
          <a:latin typeface="Calibri" pitchFamily="34" charset="0"/>
        </a:defRPr>
      </a:lvl7pPr>
      <a:lvl8pPr marL="1371600" algn="l" rtl="0" fontAlgn="base">
        <a:spcBef>
          <a:spcPct val="0"/>
        </a:spcBef>
        <a:spcAft>
          <a:spcPct val="0"/>
        </a:spcAft>
        <a:defRPr sz="5000">
          <a:solidFill>
            <a:schemeClr val="tx2"/>
          </a:solidFill>
          <a:latin typeface="Calibri" pitchFamily="34" charset="0"/>
        </a:defRPr>
      </a:lvl8pPr>
      <a:lvl9pPr marL="1828800" algn="l" rtl="0" fontAlgn="base">
        <a:spcBef>
          <a:spcPct val="0"/>
        </a:spcBef>
        <a:spcAft>
          <a:spcPct val="0"/>
        </a:spcAft>
        <a:defRPr sz="5000">
          <a:solidFill>
            <a:schemeClr val="tx2"/>
          </a:solidFill>
          <a:latin typeface="Calibri" pitchFamily="34" charset="0"/>
        </a:defRPr>
      </a:lvl9pPr>
    </p:titleStyle>
    <p:bodyStyle>
      <a:lvl1pPr marL="273050" indent="-273050" algn="l" rtl="0" eaLnBrk="0" fontAlgn="base" hangingPunct="0">
        <a:spcBef>
          <a:spcPct val="20000"/>
        </a:spcBef>
        <a:spcAft>
          <a:spcPct val="0"/>
        </a:spcAft>
        <a:buClr>
          <a:srgbClr val="DE6C36"/>
        </a:buClr>
        <a:buSzPct val="95000"/>
        <a:buFont typeface="Wingdings 2" pitchFamily="18" charset="2"/>
        <a:buChar char=""/>
        <a:defRPr sz="2600" kern="1200">
          <a:solidFill>
            <a:schemeClr val="tx1"/>
          </a:solidFill>
          <a:latin typeface="+mn-lt"/>
          <a:ea typeface="+mn-ea"/>
          <a:cs typeface="+mn-cs"/>
        </a:defRPr>
      </a:lvl1pPr>
      <a:lvl2pPr marL="639763" indent="-246063" algn="l" rtl="0" eaLnBrk="0" fontAlgn="base" hangingPunct="0">
        <a:spcBef>
          <a:spcPct val="20000"/>
        </a:spcBef>
        <a:spcAft>
          <a:spcPct val="0"/>
        </a:spcAft>
        <a:buClr>
          <a:schemeClr val="accent1"/>
        </a:buClr>
        <a:buSzPct val="85000"/>
        <a:buFont typeface="Wingdings 2" pitchFamily="18" charset="2"/>
        <a:buChar char=""/>
        <a:defRPr sz="2400" kern="1200">
          <a:solidFill>
            <a:schemeClr val="tx1"/>
          </a:solidFill>
          <a:latin typeface="+mn-lt"/>
          <a:ea typeface="+mn-ea"/>
          <a:cs typeface="+mn-cs"/>
        </a:defRPr>
      </a:lvl2pPr>
      <a:lvl3pPr marL="914400" indent="-246063" algn="l" rtl="0" eaLnBrk="0" fontAlgn="base" hangingPunct="0">
        <a:spcBef>
          <a:spcPct val="20000"/>
        </a:spcBef>
        <a:spcAft>
          <a:spcPct val="0"/>
        </a:spcAft>
        <a:buClr>
          <a:schemeClr val="accent2"/>
        </a:buClr>
        <a:buSzPct val="70000"/>
        <a:buFont typeface="Wingdings 2" pitchFamily="18" charset="2"/>
        <a:buChar char=""/>
        <a:defRPr sz="2100" kern="1200">
          <a:solidFill>
            <a:schemeClr val="tx1"/>
          </a:solidFill>
          <a:latin typeface="+mn-lt"/>
          <a:ea typeface="+mn-ea"/>
          <a:cs typeface="+mn-cs"/>
        </a:defRPr>
      </a:lvl3pPr>
      <a:lvl4pPr marL="1187450" indent="-209550" algn="l" rtl="0" eaLnBrk="0" fontAlgn="base" hangingPunct="0">
        <a:spcBef>
          <a:spcPct val="20000"/>
        </a:spcBef>
        <a:spcAft>
          <a:spcPct val="0"/>
        </a:spcAft>
        <a:buClr>
          <a:srgbClr val="DE6C36"/>
        </a:buClr>
        <a:buSzPct val="65000"/>
        <a:buFont typeface="Wingdings 2" pitchFamily="18" charset="2"/>
        <a:buChar char=""/>
        <a:defRPr sz="2000" kern="1200">
          <a:solidFill>
            <a:schemeClr val="tx1"/>
          </a:solidFill>
          <a:latin typeface="+mn-lt"/>
          <a:ea typeface="+mn-ea"/>
          <a:cs typeface="+mn-cs"/>
        </a:defRPr>
      </a:lvl4pPr>
      <a:lvl5pPr marL="1462088" indent="-209550" algn="l" rtl="0" eaLnBrk="0" fontAlgn="base" hangingPunct="0">
        <a:spcBef>
          <a:spcPct val="20000"/>
        </a:spcBef>
        <a:spcAft>
          <a:spcPct val="0"/>
        </a:spcAft>
        <a:buClr>
          <a:srgbClr val="F9B639"/>
        </a:buClr>
        <a:buSzPct val="65000"/>
        <a:buFont typeface="Wingdings 2" pitchFamily="18" charset="2"/>
        <a:buChar char=""/>
        <a:defRPr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1.xml"/><Relationship Id="rId1" Type="http://schemas.openxmlformats.org/officeDocument/2006/relationships/vmlDrawing" Target="../drawings/vmlDrawing1.vml"/><Relationship Id="rId4" Type="http://schemas.openxmlformats.org/officeDocument/2006/relationships/oleObject" Target="../embeddings/oleObject1.bin"/></Relationships>
</file>

<file path=ppt/slides/_rels/slide4.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1.xml"/><Relationship Id="rId1" Type="http://schemas.openxmlformats.org/officeDocument/2006/relationships/vmlDrawing" Target="../drawings/vmlDrawing2.v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8374" name="Text Box 6"/>
          <p:cNvSpPr txBox="1">
            <a:spLocks noChangeArrowheads="1"/>
          </p:cNvSpPr>
          <p:nvPr/>
        </p:nvSpPr>
        <p:spPr bwMode="auto">
          <a:xfrm>
            <a:off x="395288" y="2852738"/>
            <a:ext cx="8281987" cy="946150"/>
          </a:xfrm>
          <a:prstGeom prst="rect">
            <a:avLst/>
          </a:prstGeom>
          <a:noFill/>
          <a:ln w="9525">
            <a:noFill/>
            <a:miter lim="800000"/>
            <a:headEnd/>
            <a:tailEnd/>
          </a:ln>
        </p:spPr>
        <p:txBody>
          <a:bodyPr>
            <a:spAutoFit/>
          </a:bodyPr>
          <a:lstStyle/>
          <a:p>
            <a:pPr algn="ctr"/>
            <a:r>
              <a:rPr lang="es-AR" sz="2800" b="1">
                <a:latin typeface="Constantia" pitchFamily="18" charset="0"/>
              </a:rPr>
              <a:t>Encuesta  a  los  Médicos  matriculados  en el  Consejo de Médicos de la Provincia de Córdoba</a:t>
            </a:r>
            <a:endParaRPr lang="es-ES" sz="2800" b="1">
              <a:latin typeface="Constantia" pitchFamily="18" charset="0"/>
            </a:endParaRPr>
          </a:p>
        </p:txBody>
      </p:sp>
      <p:sp>
        <p:nvSpPr>
          <p:cNvPr id="58375" name="Text Box 7"/>
          <p:cNvSpPr txBox="1">
            <a:spLocks noChangeArrowheads="1"/>
          </p:cNvSpPr>
          <p:nvPr/>
        </p:nvSpPr>
        <p:spPr bwMode="auto">
          <a:xfrm>
            <a:off x="468313" y="4652963"/>
            <a:ext cx="8280400" cy="1917700"/>
          </a:xfrm>
          <a:prstGeom prst="rect">
            <a:avLst/>
          </a:prstGeom>
          <a:noFill/>
          <a:ln w="9525">
            <a:noFill/>
            <a:miter lim="800000"/>
            <a:headEnd/>
            <a:tailEnd/>
          </a:ln>
        </p:spPr>
        <p:txBody>
          <a:bodyPr>
            <a:spAutoFit/>
          </a:bodyPr>
          <a:lstStyle/>
          <a:p>
            <a:pPr algn="ctr"/>
            <a:r>
              <a:rPr lang="es-AR" b="1">
                <a:solidFill>
                  <a:srgbClr val="8A2E4E"/>
                </a:solidFill>
                <a:latin typeface="Constantia" pitchFamily="18" charset="0"/>
              </a:rPr>
              <a:t>Autores : Comisión de bioética del CMPC</a:t>
            </a:r>
            <a:r>
              <a:rPr lang="es-AR" b="1">
                <a:latin typeface="Constantia" pitchFamily="18" charset="0"/>
              </a:rPr>
              <a:t> </a:t>
            </a:r>
          </a:p>
          <a:p>
            <a:pPr algn="ctr"/>
            <a:r>
              <a:rPr lang="es-AR">
                <a:solidFill>
                  <a:srgbClr val="8A2E4E"/>
                </a:solidFill>
                <a:latin typeface="Constantia" pitchFamily="18" charset="0"/>
              </a:rPr>
              <a:t>Lic. Gava, Cristina; Dra. Marchetti, María F.; Dr. Moyano Crespo; Dra Pruvost, María; Dr. Soriano, Carlos (Pecas); </a:t>
            </a:r>
          </a:p>
          <a:p>
            <a:pPr algn="ctr"/>
            <a:r>
              <a:rPr lang="es-AR">
                <a:solidFill>
                  <a:srgbClr val="8A2E4E"/>
                </a:solidFill>
                <a:latin typeface="Constantia" pitchFamily="18" charset="0"/>
              </a:rPr>
              <a:t>Dr. Tolosa, Carlos; Dra. Viale, Virginia; Dr. Zandrino, Miguel</a:t>
            </a:r>
          </a:p>
          <a:p>
            <a:pPr algn="ctr"/>
            <a:endParaRPr lang="es-ES">
              <a:latin typeface="Constantia" pitchFamily="18" charset="0"/>
            </a:endParaRPr>
          </a:p>
        </p:txBody>
      </p:sp>
      <p:sp>
        <p:nvSpPr>
          <p:cNvPr id="58377" name="Text Box 9"/>
          <p:cNvSpPr txBox="1">
            <a:spLocks noChangeArrowheads="1"/>
          </p:cNvSpPr>
          <p:nvPr/>
        </p:nvSpPr>
        <p:spPr bwMode="auto">
          <a:xfrm>
            <a:off x="395288" y="836613"/>
            <a:ext cx="8424862" cy="1555750"/>
          </a:xfrm>
          <a:prstGeom prst="rect">
            <a:avLst/>
          </a:prstGeom>
          <a:noFill/>
          <a:ln w="9525">
            <a:noFill/>
            <a:miter lim="800000"/>
            <a:headEnd/>
            <a:tailEnd/>
          </a:ln>
        </p:spPr>
        <p:txBody>
          <a:bodyPr>
            <a:spAutoFit/>
          </a:bodyPr>
          <a:lstStyle/>
          <a:p>
            <a:pPr algn="ctr">
              <a:spcBef>
                <a:spcPct val="50000"/>
              </a:spcBef>
            </a:pPr>
            <a:r>
              <a:rPr lang="es-AR" sz="4800" b="1">
                <a:solidFill>
                  <a:srgbClr val="874396"/>
                </a:solidFill>
                <a:latin typeface="Constantia" pitchFamily="18" charset="0"/>
              </a:rPr>
              <a:t>¿Dónde estamos parados </a:t>
            </a:r>
            <a:br>
              <a:rPr lang="es-AR" sz="4800" b="1">
                <a:solidFill>
                  <a:srgbClr val="874396"/>
                </a:solidFill>
                <a:latin typeface="Constantia" pitchFamily="18" charset="0"/>
              </a:rPr>
            </a:br>
            <a:r>
              <a:rPr lang="es-AR" sz="4800" b="1">
                <a:solidFill>
                  <a:srgbClr val="874396"/>
                </a:solidFill>
                <a:latin typeface="Constantia" pitchFamily="18" charset="0"/>
              </a:rPr>
              <a:t>en relación a la bioética?</a:t>
            </a:r>
            <a:endParaRPr lang="es-ES" sz="4800" b="1">
              <a:solidFill>
                <a:srgbClr val="874396"/>
              </a:solidFill>
              <a:latin typeface="Constantia"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58377"/>
                                        </p:tgtEl>
                                        <p:attrNameLst>
                                          <p:attrName>style.visibility</p:attrName>
                                        </p:attrNameLst>
                                      </p:cBhvr>
                                      <p:to>
                                        <p:strVal val="visible"/>
                                      </p:to>
                                    </p:set>
                                    <p:animEffect transition="in" filter="wipe(left)">
                                      <p:cBhvr>
                                        <p:cTn id="7" dur="3000"/>
                                        <p:tgtEl>
                                          <p:spTgt spid="58377"/>
                                        </p:tgtEl>
                                      </p:cBhvr>
                                    </p:animEffect>
                                  </p:childTnLst>
                                </p:cTn>
                              </p:par>
                            </p:childTnLst>
                          </p:cTn>
                        </p:par>
                        <p:par>
                          <p:cTn id="8" fill="hold">
                            <p:stCondLst>
                              <p:cond delay="3000"/>
                            </p:stCondLst>
                            <p:childTnLst>
                              <p:par>
                                <p:cTn id="9" presetID="22" presetClass="entr" presetSubtype="8" fill="hold" grpId="0" nodeType="afterEffect">
                                  <p:stCondLst>
                                    <p:cond delay="0"/>
                                  </p:stCondLst>
                                  <p:childTnLst>
                                    <p:set>
                                      <p:cBhvr>
                                        <p:cTn id="10" dur="1" fill="hold">
                                          <p:stCondLst>
                                            <p:cond delay="0"/>
                                          </p:stCondLst>
                                        </p:cTn>
                                        <p:tgtEl>
                                          <p:spTgt spid="58374"/>
                                        </p:tgtEl>
                                        <p:attrNameLst>
                                          <p:attrName>style.visibility</p:attrName>
                                        </p:attrNameLst>
                                      </p:cBhvr>
                                      <p:to>
                                        <p:strVal val="visible"/>
                                      </p:to>
                                    </p:set>
                                    <p:animEffect transition="in" filter="wipe(left)">
                                      <p:cBhvr>
                                        <p:cTn id="11" dur="3000"/>
                                        <p:tgtEl>
                                          <p:spTgt spid="58374"/>
                                        </p:tgtEl>
                                      </p:cBhvr>
                                    </p:animEffect>
                                  </p:childTnLst>
                                </p:cTn>
                              </p:par>
                            </p:childTnLst>
                          </p:cTn>
                        </p:par>
                        <p:par>
                          <p:cTn id="12" fill="hold">
                            <p:stCondLst>
                              <p:cond delay="6000"/>
                            </p:stCondLst>
                            <p:childTnLst>
                              <p:par>
                                <p:cTn id="13" presetID="22" presetClass="entr" presetSubtype="8" fill="hold" grpId="0" nodeType="afterEffect">
                                  <p:stCondLst>
                                    <p:cond delay="0"/>
                                  </p:stCondLst>
                                  <p:childTnLst>
                                    <p:set>
                                      <p:cBhvr>
                                        <p:cTn id="14" dur="1" fill="hold">
                                          <p:stCondLst>
                                            <p:cond delay="0"/>
                                          </p:stCondLst>
                                        </p:cTn>
                                        <p:tgtEl>
                                          <p:spTgt spid="58375"/>
                                        </p:tgtEl>
                                        <p:attrNameLst>
                                          <p:attrName>style.visibility</p:attrName>
                                        </p:attrNameLst>
                                      </p:cBhvr>
                                      <p:to>
                                        <p:strVal val="visible"/>
                                      </p:to>
                                    </p:set>
                                    <p:animEffect transition="in" filter="wipe(left)">
                                      <p:cBhvr>
                                        <p:cTn id="15" dur="3000"/>
                                        <p:tgtEl>
                                          <p:spTgt spid="583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374" grpId="0"/>
      <p:bldP spid="58375" grpId="0"/>
      <p:bldP spid="58377"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4" name="0 Imagen" descr="EncuestaBioetica.bmp"/>
          <p:cNvPicPr>
            <a:picLocks noChangeAspect="1" noChangeArrowheads="1"/>
          </p:cNvPicPr>
          <p:nvPr/>
        </p:nvPicPr>
        <p:blipFill>
          <a:blip r:embed="rId2"/>
          <a:srcRect/>
          <a:stretch>
            <a:fillRect/>
          </a:stretch>
        </p:blipFill>
        <p:spPr bwMode="auto">
          <a:xfrm>
            <a:off x="2771775" y="115888"/>
            <a:ext cx="3917950" cy="6742112"/>
          </a:xfrm>
          <a:prstGeom prst="rect">
            <a:avLst/>
          </a:prstGeom>
          <a:noFill/>
          <a:ln w="9525">
            <a:noFill/>
            <a:miter lim="800000"/>
            <a:headEnd/>
            <a:tailEnd/>
          </a:ln>
        </p:spPr>
      </p:pic>
      <p:sp>
        <p:nvSpPr>
          <p:cNvPr id="30725" name="6 CuadroTexto"/>
          <p:cNvSpPr txBox="1">
            <a:spLocks noChangeArrowheads="1"/>
          </p:cNvSpPr>
          <p:nvPr/>
        </p:nvSpPr>
        <p:spPr bwMode="auto">
          <a:xfrm>
            <a:off x="395288" y="1700213"/>
            <a:ext cx="2160587" cy="1373187"/>
          </a:xfrm>
          <a:prstGeom prst="rect">
            <a:avLst/>
          </a:prstGeom>
          <a:noFill/>
          <a:ln w="9525">
            <a:noFill/>
            <a:miter lim="800000"/>
            <a:headEnd/>
            <a:tailEnd/>
          </a:ln>
        </p:spPr>
        <p:txBody>
          <a:bodyPr>
            <a:spAutoFit/>
          </a:bodyPr>
          <a:lstStyle/>
          <a:p>
            <a:r>
              <a:rPr lang="es-AR" sz="2800">
                <a:solidFill>
                  <a:schemeClr val="bg1"/>
                </a:solidFill>
                <a:latin typeface="Constantia" pitchFamily="18" charset="0"/>
              </a:rPr>
              <a:t>Cuestionario sobre bioética :</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30725"/>
                                        </p:tgtEl>
                                        <p:attrNameLst>
                                          <p:attrName>style.visibility</p:attrName>
                                        </p:attrNameLst>
                                      </p:cBhvr>
                                      <p:to>
                                        <p:strVal val="visible"/>
                                      </p:to>
                                    </p:set>
                                    <p:animEffect transition="in" filter="wipe(left)">
                                      <p:cBhvr>
                                        <p:cTn id="7" dur="3000"/>
                                        <p:tgtEl>
                                          <p:spTgt spid="30725"/>
                                        </p:tgtEl>
                                      </p:cBhvr>
                                    </p:animEffect>
                                  </p:childTnLst>
                                </p:cTn>
                              </p:par>
                            </p:childTnLst>
                          </p:cTn>
                        </p:par>
                        <p:par>
                          <p:cTn id="8" fill="hold">
                            <p:stCondLst>
                              <p:cond delay="3000"/>
                            </p:stCondLst>
                            <p:childTnLst>
                              <p:par>
                                <p:cTn id="9" presetID="22" presetClass="entr" presetSubtype="1" fill="hold" nodeType="afterEffect">
                                  <p:stCondLst>
                                    <p:cond delay="0"/>
                                  </p:stCondLst>
                                  <p:childTnLst>
                                    <p:set>
                                      <p:cBhvr>
                                        <p:cTn id="10" dur="1" fill="hold">
                                          <p:stCondLst>
                                            <p:cond delay="0"/>
                                          </p:stCondLst>
                                        </p:cTn>
                                        <p:tgtEl>
                                          <p:spTgt spid="30724"/>
                                        </p:tgtEl>
                                        <p:attrNameLst>
                                          <p:attrName>style.visibility</p:attrName>
                                        </p:attrNameLst>
                                      </p:cBhvr>
                                      <p:to>
                                        <p:strVal val="visible"/>
                                      </p:to>
                                    </p:set>
                                    <p:animEffect transition="in" filter="wipe(up)">
                                      <p:cBhvr>
                                        <p:cTn id="11" dur="3000"/>
                                        <p:tgtEl>
                                          <p:spTgt spid="307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762" name="Gráfico 2"/>
          <p:cNvPicPr>
            <a:picLocks noChangeArrowheads="1"/>
          </p:cNvPicPr>
          <p:nvPr/>
        </p:nvPicPr>
        <p:blipFill>
          <a:blip r:embed="rId3"/>
          <a:srcRect/>
          <a:stretch>
            <a:fillRect/>
          </a:stretch>
        </p:blipFill>
        <p:spPr bwMode="auto">
          <a:xfrm>
            <a:off x="395288" y="1916113"/>
            <a:ext cx="4321175" cy="2016125"/>
          </a:xfrm>
          <a:prstGeom prst="rect">
            <a:avLst/>
          </a:prstGeom>
          <a:noFill/>
          <a:ln w="9525">
            <a:noFill/>
            <a:miter lim="800000"/>
            <a:headEnd/>
            <a:tailEnd/>
          </a:ln>
        </p:spPr>
      </p:pic>
      <p:sp>
        <p:nvSpPr>
          <p:cNvPr id="37763" name="Rectangle 6019"/>
          <p:cNvSpPr>
            <a:spLocks noGrp="1"/>
          </p:cNvSpPr>
          <p:nvPr>
            <p:ph type="title" idx="4294967295"/>
          </p:nvPr>
        </p:nvSpPr>
        <p:spPr>
          <a:xfrm>
            <a:off x="457200" y="704850"/>
            <a:ext cx="8229600" cy="852488"/>
          </a:xfrm>
        </p:spPr>
        <p:txBody>
          <a:bodyPr/>
          <a:lstStyle/>
          <a:p>
            <a:pPr algn="ctr" eaLnBrk="1" hangingPunct="1"/>
            <a:r>
              <a:rPr lang="es-AR" sz="4600" b="1" smtClean="0">
                <a:solidFill>
                  <a:schemeClr val="bg1"/>
                </a:solidFill>
              </a:rPr>
              <a:t>GRÁFICOS</a:t>
            </a:r>
            <a:endParaRPr lang="es-ES" sz="4600" b="1" smtClean="0">
              <a:solidFill>
                <a:schemeClr val="bg1"/>
              </a:solidFill>
            </a:endParaRPr>
          </a:p>
        </p:txBody>
      </p:sp>
      <p:sp>
        <p:nvSpPr>
          <p:cNvPr id="37764" name="Text Box 6020"/>
          <p:cNvSpPr txBox="1">
            <a:spLocks noChangeArrowheads="1"/>
          </p:cNvSpPr>
          <p:nvPr/>
        </p:nvSpPr>
        <p:spPr bwMode="auto">
          <a:xfrm>
            <a:off x="4859338" y="2060575"/>
            <a:ext cx="3457575" cy="366713"/>
          </a:xfrm>
          <a:prstGeom prst="rect">
            <a:avLst/>
          </a:prstGeom>
          <a:noFill/>
          <a:ln w="9525">
            <a:noFill/>
            <a:miter lim="800000"/>
            <a:headEnd/>
            <a:tailEnd/>
          </a:ln>
        </p:spPr>
        <p:txBody>
          <a:bodyPr>
            <a:spAutoFit/>
          </a:bodyPr>
          <a:lstStyle/>
          <a:p>
            <a:pPr>
              <a:spcBef>
                <a:spcPct val="50000"/>
              </a:spcBef>
            </a:pPr>
            <a:r>
              <a:rPr lang="es-AR" sz="1800" b="1">
                <a:solidFill>
                  <a:schemeClr val="bg1"/>
                </a:solidFill>
              </a:rPr>
              <a:t>Sexo de los encuestados</a:t>
            </a:r>
            <a:endParaRPr lang="es-ES" sz="1800" b="1">
              <a:solidFill>
                <a:schemeClr val="bg1"/>
              </a:solidFill>
            </a:endParaRPr>
          </a:p>
        </p:txBody>
      </p:sp>
      <p:sp>
        <p:nvSpPr>
          <p:cNvPr id="37766" name="Text Box 6022"/>
          <p:cNvSpPr txBox="1">
            <a:spLocks noChangeArrowheads="1"/>
          </p:cNvSpPr>
          <p:nvPr/>
        </p:nvSpPr>
        <p:spPr bwMode="auto">
          <a:xfrm>
            <a:off x="1042988" y="5516563"/>
            <a:ext cx="3602037" cy="366712"/>
          </a:xfrm>
          <a:prstGeom prst="rect">
            <a:avLst/>
          </a:prstGeom>
          <a:noFill/>
          <a:ln w="9525">
            <a:noFill/>
            <a:miter lim="800000"/>
            <a:headEnd/>
            <a:tailEnd/>
          </a:ln>
        </p:spPr>
        <p:txBody>
          <a:bodyPr>
            <a:spAutoFit/>
          </a:bodyPr>
          <a:lstStyle/>
          <a:p>
            <a:pPr>
              <a:spcBef>
                <a:spcPct val="50000"/>
              </a:spcBef>
            </a:pPr>
            <a:r>
              <a:rPr lang="es-AR" sz="1800" b="1">
                <a:solidFill>
                  <a:schemeClr val="bg1"/>
                </a:solidFill>
              </a:rPr>
              <a:t>Existencia de Comité de Ética</a:t>
            </a:r>
            <a:endParaRPr lang="es-ES" sz="1800" b="1">
              <a:solidFill>
                <a:schemeClr val="bg1"/>
              </a:solidFill>
            </a:endParaRPr>
          </a:p>
        </p:txBody>
      </p:sp>
      <p:graphicFrame>
        <p:nvGraphicFramePr>
          <p:cNvPr id="37767" name="Object 6023"/>
          <p:cNvGraphicFramePr>
            <a:graphicFrameLocks noChangeAspect="1"/>
          </p:cNvGraphicFramePr>
          <p:nvPr>
            <p:ph idx="4294967295"/>
          </p:nvPr>
        </p:nvGraphicFramePr>
        <p:xfrm>
          <a:off x="4572000" y="4005263"/>
          <a:ext cx="4319588" cy="2419350"/>
        </p:xfrm>
        <a:graphic>
          <a:graphicData uri="http://schemas.openxmlformats.org/presentationml/2006/ole">
            <p:oleObj spid="_x0000_s37767" name="Gráfico" r:id="rId4" imgW="3409935" imgH="1971605" progId="Excel.Chart.8">
              <p:embed/>
            </p:oleObj>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37763"/>
                                        </p:tgtEl>
                                        <p:attrNameLst>
                                          <p:attrName>style.visibility</p:attrName>
                                        </p:attrNameLst>
                                      </p:cBhvr>
                                      <p:to>
                                        <p:strVal val="visible"/>
                                      </p:to>
                                    </p:set>
                                    <p:animEffect transition="in" filter="wipe(left)">
                                      <p:cBhvr>
                                        <p:cTn id="7" dur="2000"/>
                                        <p:tgtEl>
                                          <p:spTgt spid="37763"/>
                                        </p:tgtEl>
                                      </p:cBhvr>
                                    </p:animEffect>
                                  </p:childTnLst>
                                </p:cTn>
                              </p:par>
                              <p:par>
                                <p:cTn id="8" presetID="22" presetClass="entr" presetSubtype="1" fill="hold" nodeType="withEffect">
                                  <p:stCondLst>
                                    <p:cond delay="0"/>
                                  </p:stCondLst>
                                  <p:childTnLst>
                                    <p:set>
                                      <p:cBhvr>
                                        <p:cTn id="9" dur="1" fill="hold">
                                          <p:stCondLst>
                                            <p:cond delay="0"/>
                                          </p:stCondLst>
                                        </p:cTn>
                                        <p:tgtEl>
                                          <p:spTgt spid="37762"/>
                                        </p:tgtEl>
                                        <p:attrNameLst>
                                          <p:attrName>style.visibility</p:attrName>
                                        </p:attrNameLst>
                                      </p:cBhvr>
                                      <p:to>
                                        <p:strVal val="visible"/>
                                      </p:to>
                                    </p:set>
                                    <p:animEffect transition="in" filter="wipe(up)">
                                      <p:cBhvr>
                                        <p:cTn id="10" dur="2000"/>
                                        <p:tgtEl>
                                          <p:spTgt spid="37762"/>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37764"/>
                                        </p:tgtEl>
                                        <p:attrNameLst>
                                          <p:attrName>style.visibility</p:attrName>
                                        </p:attrNameLst>
                                      </p:cBhvr>
                                      <p:to>
                                        <p:strVal val="visible"/>
                                      </p:to>
                                    </p:set>
                                    <p:animEffect transition="in" filter="wipe(left)">
                                      <p:cBhvr>
                                        <p:cTn id="13" dur="500"/>
                                        <p:tgtEl>
                                          <p:spTgt spid="37764"/>
                                        </p:tgtEl>
                                      </p:cBhvr>
                                    </p:animEffect>
                                  </p:childTnLst>
                                </p:cTn>
                              </p:par>
                            </p:childTnLst>
                          </p:cTn>
                        </p:par>
                        <p:par>
                          <p:cTn id="14" fill="hold">
                            <p:stCondLst>
                              <p:cond delay="2000"/>
                            </p:stCondLst>
                            <p:childTnLst>
                              <p:par>
                                <p:cTn id="15" presetID="22" presetClass="entr" presetSubtype="8" fill="hold" grpId="0" nodeType="afterEffect">
                                  <p:stCondLst>
                                    <p:cond delay="0"/>
                                  </p:stCondLst>
                                  <p:childTnLst>
                                    <p:set>
                                      <p:cBhvr>
                                        <p:cTn id="16" dur="1" fill="hold">
                                          <p:stCondLst>
                                            <p:cond delay="0"/>
                                          </p:stCondLst>
                                        </p:cTn>
                                        <p:tgtEl>
                                          <p:spTgt spid="37766"/>
                                        </p:tgtEl>
                                        <p:attrNameLst>
                                          <p:attrName>style.visibility</p:attrName>
                                        </p:attrNameLst>
                                      </p:cBhvr>
                                      <p:to>
                                        <p:strVal val="visible"/>
                                      </p:to>
                                    </p:set>
                                    <p:animEffect transition="in" filter="wipe(left)">
                                      <p:cBhvr>
                                        <p:cTn id="17" dur="500"/>
                                        <p:tgtEl>
                                          <p:spTgt spid="37766"/>
                                        </p:tgtEl>
                                      </p:cBhvr>
                                    </p:animEffect>
                                  </p:childTnLst>
                                </p:cTn>
                              </p:par>
                              <p:par>
                                <p:cTn id="18" presetID="22" presetClass="entr" presetSubtype="1" fill="hold" grpId="0" nodeType="withEffect">
                                  <p:stCondLst>
                                    <p:cond delay="0"/>
                                  </p:stCondLst>
                                  <p:childTnLst>
                                    <p:set>
                                      <p:cBhvr>
                                        <p:cTn id="19" dur="1" fill="hold">
                                          <p:stCondLst>
                                            <p:cond delay="0"/>
                                          </p:stCondLst>
                                        </p:cTn>
                                        <p:tgtEl>
                                          <p:spTgt spid="37767"/>
                                        </p:tgtEl>
                                        <p:attrNameLst>
                                          <p:attrName>style.visibility</p:attrName>
                                        </p:attrNameLst>
                                      </p:cBhvr>
                                      <p:to>
                                        <p:strVal val="visible"/>
                                      </p:to>
                                    </p:set>
                                    <p:animEffect transition="in" filter="wipe(up)">
                                      <p:cBhvr>
                                        <p:cTn id="20" dur="2000"/>
                                        <p:tgtEl>
                                          <p:spTgt spid="377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763" grpId="0"/>
      <p:bldP spid="37764" grpId="0"/>
      <p:bldP spid="37766" grpId="0"/>
      <p:bldOleChart spid="3776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8916" name="Object 4"/>
          <p:cNvGraphicFramePr>
            <a:graphicFrameLocks noChangeAspect="1"/>
          </p:cNvGraphicFramePr>
          <p:nvPr>
            <p:ph idx="4294967295"/>
          </p:nvPr>
        </p:nvGraphicFramePr>
        <p:xfrm>
          <a:off x="468313" y="1412875"/>
          <a:ext cx="4319587" cy="2520950"/>
        </p:xfrm>
        <a:graphic>
          <a:graphicData uri="http://schemas.openxmlformats.org/presentationml/2006/ole">
            <p:oleObj spid="_x0000_s38916" name="Gráfico" r:id="rId3" imgW="3466990" imgH="2104869" progId="Excel.Chart.8">
              <p:embed/>
            </p:oleObj>
          </a:graphicData>
        </a:graphic>
      </p:graphicFrame>
      <p:sp>
        <p:nvSpPr>
          <p:cNvPr id="38918" name="Text Box 6"/>
          <p:cNvSpPr txBox="1">
            <a:spLocks noChangeArrowheads="1"/>
          </p:cNvSpPr>
          <p:nvPr/>
        </p:nvSpPr>
        <p:spPr bwMode="auto">
          <a:xfrm>
            <a:off x="4932363" y="1700213"/>
            <a:ext cx="3371850" cy="366712"/>
          </a:xfrm>
          <a:prstGeom prst="rect">
            <a:avLst/>
          </a:prstGeom>
          <a:noFill/>
          <a:ln w="9525">
            <a:noFill/>
            <a:miter lim="800000"/>
            <a:headEnd/>
            <a:tailEnd/>
          </a:ln>
        </p:spPr>
        <p:txBody>
          <a:bodyPr wrap="none">
            <a:spAutoFit/>
          </a:bodyPr>
          <a:lstStyle/>
          <a:p>
            <a:r>
              <a:rPr lang="es-AR" sz="1800" b="1">
                <a:solidFill>
                  <a:schemeClr val="bg1"/>
                </a:solidFill>
              </a:rPr>
              <a:t>Funciona el Comité de Ética?</a:t>
            </a:r>
            <a:endParaRPr lang="es-ES" sz="1800" b="1">
              <a:solidFill>
                <a:schemeClr val="bg1"/>
              </a:solidFill>
            </a:endParaRPr>
          </a:p>
        </p:txBody>
      </p:sp>
      <p:pic>
        <p:nvPicPr>
          <p:cNvPr id="38919" name="Gráfico 1"/>
          <p:cNvPicPr>
            <a:picLocks noChangeArrowheads="1"/>
          </p:cNvPicPr>
          <p:nvPr/>
        </p:nvPicPr>
        <p:blipFill>
          <a:blip r:embed="rId4"/>
          <a:srcRect/>
          <a:stretch>
            <a:fillRect/>
          </a:stretch>
        </p:blipFill>
        <p:spPr bwMode="auto">
          <a:xfrm>
            <a:off x="3635375" y="4076700"/>
            <a:ext cx="5110163" cy="2303463"/>
          </a:xfrm>
          <a:prstGeom prst="rect">
            <a:avLst/>
          </a:prstGeom>
          <a:noFill/>
          <a:ln w="9525">
            <a:noFill/>
            <a:miter lim="800000"/>
            <a:headEnd/>
            <a:tailEnd/>
          </a:ln>
        </p:spPr>
      </p:pic>
      <p:sp>
        <p:nvSpPr>
          <p:cNvPr id="38920" name="Text Box 8"/>
          <p:cNvSpPr txBox="1">
            <a:spLocks noChangeArrowheads="1"/>
          </p:cNvSpPr>
          <p:nvPr/>
        </p:nvSpPr>
        <p:spPr bwMode="auto">
          <a:xfrm>
            <a:off x="395288" y="5734050"/>
            <a:ext cx="3168650" cy="641350"/>
          </a:xfrm>
          <a:prstGeom prst="rect">
            <a:avLst/>
          </a:prstGeom>
          <a:noFill/>
          <a:ln w="9525">
            <a:noFill/>
            <a:miter lim="800000"/>
            <a:headEnd/>
            <a:tailEnd/>
          </a:ln>
        </p:spPr>
        <p:txBody>
          <a:bodyPr>
            <a:spAutoFit/>
          </a:bodyPr>
          <a:lstStyle/>
          <a:p>
            <a:r>
              <a:rPr lang="es-AR" sz="1800" b="1">
                <a:solidFill>
                  <a:schemeClr val="bg1"/>
                </a:solidFill>
              </a:rPr>
              <a:t>Consultó sobre alguna cuestión Bioética?</a:t>
            </a:r>
            <a:endParaRPr lang="es-ES" sz="1800" b="1">
              <a:solidFill>
                <a:schemeClr val="bg1"/>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38916"/>
                                        </p:tgtEl>
                                        <p:attrNameLst>
                                          <p:attrName>style.visibility</p:attrName>
                                        </p:attrNameLst>
                                      </p:cBhvr>
                                      <p:to>
                                        <p:strVal val="visible"/>
                                      </p:to>
                                    </p:set>
                                    <p:animEffect transition="in" filter="wipe(up)">
                                      <p:cBhvr>
                                        <p:cTn id="7" dur="2000"/>
                                        <p:tgtEl>
                                          <p:spTgt spid="38916"/>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38918"/>
                                        </p:tgtEl>
                                        <p:attrNameLst>
                                          <p:attrName>style.visibility</p:attrName>
                                        </p:attrNameLst>
                                      </p:cBhvr>
                                      <p:to>
                                        <p:strVal val="visible"/>
                                      </p:to>
                                    </p:set>
                                    <p:animEffect transition="in" filter="wipe(left)">
                                      <p:cBhvr>
                                        <p:cTn id="10" dur="500"/>
                                        <p:tgtEl>
                                          <p:spTgt spid="38918"/>
                                        </p:tgtEl>
                                      </p:cBhvr>
                                    </p:animEffect>
                                  </p:childTnLst>
                                </p:cTn>
                              </p:par>
                            </p:childTnLst>
                          </p:cTn>
                        </p:par>
                        <p:par>
                          <p:cTn id="11" fill="hold">
                            <p:stCondLst>
                              <p:cond delay="2000"/>
                            </p:stCondLst>
                            <p:childTnLst>
                              <p:par>
                                <p:cTn id="12" presetID="22" presetClass="entr" presetSubtype="8" fill="hold" grpId="0" nodeType="afterEffect">
                                  <p:stCondLst>
                                    <p:cond delay="0"/>
                                  </p:stCondLst>
                                  <p:childTnLst>
                                    <p:set>
                                      <p:cBhvr>
                                        <p:cTn id="13" dur="1" fill="hold">
                                          <p:stCondLst>
                                            <p:cond delay="0"/>
                                          </p:stCondLst>
                                        </p:cTn>
                                        <p:tgtEl>
                                          <p:spTgt spid="38920"/>
                                        </p:tgtEl>
                                        <p:attrNameLst>
                                          <p:attrName>style.visibility</p:attrName>
                                        </p:attrNameLst>
                                      </p:cBhvr>
                                      <p:to>
                                        <p:strVal val="visible"/>
                                      </p:to>
                                    </p:set>
                                    <p:animEffect transition="in" filter="wipe(left)">
                                      <p:cBhvr>
                                        <p:cTn id="14" dur="500"/>
                                        <p:tgtEl>
                                          <p:spTgt spid="38920"/>
                                        </p:tgtEl>
                                      </p:cBhvr>
                                    </p:animEffect>
                                  </p:childTnLst>
                                </p:cTn>
                              </p:par>
                              <p:par>
                                <p:cTn id="15" presetID="22" presetClass="entr" presetSubtype="1" fill="hold" nodeType="withEffect">
                                  <p:stCondLst>
                                    <p:cond delay="0"/>
                                  </p:stCondLst>
                                  <p:childTnLst>
                                    <p:set>
                                      <p:cBhvr>
                                        <p:cTn id="16" dur="1" fill="hold">
                                          <p:stCondLst>
                                            <p:cond delay="0"/>
                                          </p:stCondLst>
                                        </p:cTn>
                                        <p:tgtEl>
                                          <p:spTgt spid="38919"/>
                                        </p:tgtEl>
                                        <p:attrNameLst>
                                          <p:attrName>style.visibility</p:attrName>
                                        </p:attrNameLst>
                                      </p:cBhvr>
                                      <p:to>
                                        <p:strVal val="visible"/>
                                      </p:to>
                                    </p:set>
                                    <p:animEffect transition="in" filter="wipe(up)">
                                      <p:cBhvr>
                                        <p:cTn id="17" dur="2000"/>
                                        <p:tgtEl>
                                          <p:spTgt spid="389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OleChart spid="38916" grpId="0"/>
      <p:bldP spid="38918" grpId="0"/>
      <p:bldP spid="3892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40" name="Gráfico 2"/>
          <p:cNvPicPr>
            <a:picLocks noChangeArrowheads="1"/>
          </p:cNvPicPr>
          <p:nvPr/>
        </p:nvPicPr>
        <p:blipFill>
          <a:blip r:embed="rId2"/>
          <a:srcRect b="-46"/>
          <a:stretch>
            <a:fillRect/>
          </a:stretch>
        </p:blipFill>
        <p:spPr bwMode="auto">
          <a:xfrm>
            <a:off x="395288" y="1484313"/>
            <a:ext cx="4608512" cy="2305050"/>
          </a:xfrm>
          <a:prstGeom prst="rect">
            <a:avLst/>
          </a:prstGeom>
          <a:noFill/>
          <a:ln w="9525">
            <a:noFill/>
            <a:miter lim="800000"/>
            <a:headEnd/>
            <a:tailEnd/>
          </a:ln>
        </p:spPr>
      </p:pic>
      <p:sp>
        <p:nvSpPr>
          <p:cNvPr id="39941" name="Text Box 5"/>
          <p:cNvSpPr txBox="1">
            <a:spLocks noChangeArrowheads="1"/>
          </p:cNvSpPr>
          <p:nvPr/>
        </p:nvSpPr>
        <p:spPr bwMode="auto">
          <a:xfrm>
            <a:off x="5076825" y="1628775"/>
            <a:ext cx="1009650" cy="366713"/>
          </a:xfrm>
          <a:prstGeom prst="rect">
            <a:avLst/>
          </a:prstGeom>
          <a:noFill/>
          <a:ln w="9525">
            <a:noFill/>
            <a:miter lim="800000"/>
            <a:headEnd/>
            <a:tailEnd/>
          </a:ln>
        </p:spPr>
        <p:txBody>
          <a:bodyPr wrap="none">
            <a:spAutoFit/>
          </a:bodyPr>
          <a:lstStyle/>
          <a:p>
            <a:r>
              <a:rPr lang="es-AR" sz="1800" b="1">
                <a:solidFill>
                  <a:schemeClr val="bg1"/>
                </a:solidFill>
              </a:rPr>
              <a:t>Es útil?</a:t>
            </a:r>
            <a:endParaRPr lang="es-ES" sz="1800" b="1">
              <a:solidFill>
                <a:schemeClr val="bg1"/>
              </a:solidFill>
            </a:endParaRPr>
          </a:p>
        </p:txBody>
      </p:sp>
      <p:pic>
        <p:nvPicPr>
          <p:cNvPr id="39942" name="Gráfico 3"/>
          <p:cNvPicPr>
            <a:picLocks noChangeArrowheads="1"/>
          </p:cNvPicPr>
          <p:nvPr/>
        </p:nvPicPr>
        <p:blipFill>
          <a:blip r:embed="rId3"/>
          <a:srcRect/>
          <a:stretch>
            <a:fillRect/>
          </a:stretch>
        </p:blipFill>
        <p:spPr bwMode="auto">
          <a:xfrm>
            <a:off x="4427538" y="4076700"/>
            <a:ext cx="4476750" cy="2376488"/>
          </a:xfrm>
          <a:prstGeom prst="rect">
            <a:avLst/>
          </a:prstGeom>
          <a:noFill/>
          <a:ln w="9525">
            <a:noFill/>
            <a:miter lim="800000"/>
            <a:headEnd/>
            <a:tailEnd/>
          </a:ln>
        </p:spPr>
      </p:pic>
      <p:sp>
        <p:nvSpPr>
          <p:cNvPr id="39943" name="Text Box 7"/>
          <p:cNvSpPr txBox="1">
            <a:spLocks noChangeArrowheads="1"/>
          </p:cNvSpPr>
          <p:nvPr/>
        </p:nvSpPr>
        <p:spPr bwMode="auto">
          <a:xfrm>
            <a:off x="468313" y="5589588"/>
            <a:ext cx="3930650" cy="366712"/>
          </a:xfrm>
          <a:prstGeom prst="rect">
            <a:avLst/>
          </a:prstGeom>
          <a:noFill/>
          <a:ln w="9525">
            <a:noFill/>
            <a:miter lim="800000"/>
            <a:headEnd/>
            <a:tailEnd/>
          </a:ln>
        </p:spPr>
        <p:txBody>
          <a:bodyPr wrap="none">
            <a:spAutoFit/>
          </a:bodyPr>
          <a:lstStyle/>
          <a:p>
            <a:r>
              <a:rPr lang="es-AR" sz="1800" b="1">
                <a:solidFill>
                  <a:schemeClr val="bg1"/>
                </a:solidFill>
              </a:rPr>
              <a:t>Hay dilemas en su práctica diaria?</a:t>
            </a:r>
            <a:endParaRPr lang="es-ES" sz="1800" b="1">
              <a:solidFill>
                <a:schemeClr val="bg1"/>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39940"/>
                                        </p:tgtEl>
                                        <p:attrNameLst>
                                          <p:attrName>style.visibility</p:attrName>
                                        </p:attrNameLst>
                                      </p:cBhvr>
                                      <p:to>
                                        <p:strVal val="visible"/>
                                      </p:to>
                                    </p:set>
                                    <p:animEffect transition="in" filter="wipe(up)">
                                      <p:cBhvr>
                                        <p:cTn id="7" dur="2000"/>
                                        <p:tgtEl>
                                          <p:spTgt spid="39940"/>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39941"/>
                                        </p:tgtEl>
                                        <p:attrNameLst>
                                          <p:attrName>style.visibility</p:attrName>
                                        </p:attrNameLst>
                                      </p:cBhvr>
                                      <p:to>
                                        <p:strVal val="visible"/>
                                      </p:to>
                                    </p:set>
                                    <p:animEffect transition="in" filter="wipe(left)">
                                      <p:cBhvr>
                                        <p:cTn id="10" dur="500"/>
                                        <p:tgtEl>
                                          <p:spTgt spid="39941"/>
                                        </p:tgtEl>
                                      </p:cBhvr>
                                    </p:animEffect>
                                  </p:childTnLst>
                                </p:cTn>
                              </p:par>
                            </p:childTnLst>
                          </p:cTn>
                        </p:par>
                        <p:par>
                          <p:cTn id="11" fill="hold">
                            <p:stCondLst>
                              <p:cond delay="2000"/>
                            </p:stCondLst>
                            <p:childTnLst>
                              <p:par>
                                <p:cTn id="12" presetID="22" presetClass="entr" presetSubtype="8" fill="hold" grpId="0" nodeType="afterEffect">
                                  <p:stCondLst>
                                    <p:cond delay="0"/>
                                  </p:stCondLst>
                                  <p:childTnLst>
                                    <p:set>
                                      <p:cBhvr>
                                        <p:cTn id="13" dur="1" fill="hold">
                                          <p:stCondLst>
                                            <p:cond delay="0"/>
                                          </p:stCondLst>
                                        </p:cTn>
                                        <p:tgtEl>
                                          <p:spTgt spid="39943"/>
                                        </p:tgtEl>
                                        <p:attrNameLst>
                                          <p:attrName>style.visibility</p:attrName>
                                        </p:attrNameLst>
                                      </p:cBhvr>
                                      <p:to>
                                        <p:strVal val="visible"/>
                                      </p:to>
                                    </p:set>
                                    <p:animEffect transition="in" filter="wipe(left)">
                                      <p:cBhvr>
                                        <p:cTn id="14" dur="500"/>
                                        <p:tgtEl>
                                          <p:spTgt spid="39943"/>
                                        </p:tgtEl>
                                      </p:cBhvr>
                                    </p:animEffect>
                                  </p:childTnLst>
                                </p:cTn>
                              </p:par>
                              <p:par>
                                <p:cTn id="15" presetID="22" presetClass="entr" presetSubtype="1" fill="hold" nodeType="withEffect">
                                  <p:stCondLst>
                                    <p:cond delay="0"/>
                                  </p:stCondLst>
                                  <p:childTnLst>
                                    <p:set>
                                      <p:cBhvr>
                                        <p:cTn id="16" dur="1" fill="hold">
                                          <p:stCondLst>
                                            <p:cond delay="0"/>
                                          </p:stCondLst>
                                        </p:cTn>
                                        <p:tgtEl>
                                          <p:spTgt spid="39942"/>
                                        </p:tgtEl>
                                        <p:attrNameLst>
                                          <p:attrName>style.visibility</p:attrName>
                                        </p:attrNameLst>
                                      </p:cBhvr>
                                      <p:to>
                                        <p:strVal val="visible"/>
                                      </p:to>
                                    </p:set>
                                    <p:animEffect transition="in" filter="wipe(up)">
                                      <p:cBhvr>
                                        <p:cTn id="17" dur="2000"/>
                                        <p:tgtEl>
                                          <p:spTgt spid="399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41" grpId="0"/>
      <p:bldP spid="3994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p:cNvSpPr>
          <p:nvPr>
            <p:ph type="title" idx="4294967295"/>
          </p:nvPr>
        </p:nvSpPr>
        <p:spPr/>
        <p:txBody>
          <a:bodyPr/>
          <a:lstStyle/>
          <a:p>
            <a:pPr algn="ctr"/>
            <a:r>
              <a:rPr lang="es-AR" sz="4600" b="1" smtClean="0">
                <a:solidFill>
                  <a:schemeClr val="bg1"/>
                </a:solidFill>
                <a:latin typeface="Constantia" pitchFamily="18" charset="0"/>
              </a:rPr>
              <a:t>TABLAS</a:t>
            </a:r>
            <a:br>
              <a:rPr lang="es-AR" sz="4600" b="1" smtClean="0">
                <a:solidFill>
                  <a:schemeClr val="bg1"/>
                </a:solidFill>
                <a:latin typeface="Constantia" pitchFamily="18" charset="0"/>
              </a:rPr>
            </a:br>
            <a:endParaRPr lang="es-ES" sz="4600" b="1" smtClean="0">
              <a:solidFill>
                <a:schemeClr val="bg1"/>
              </a:solidFill>
              <a:latin typeface="Constantia" pitchFamily="18" charset="0"/>
            </a:endParaRPr>
          </a:p>
        </p:txBody>
      </p:sp>
      <p:graphicFrame>
        <p:nvGraphicFramePr>
          <p:cNvPr id="57578" name="Group 234"/>
          <p:cNvGraphicFramePr>
            <a:graphicFrameLocks noGrp="1"/>
          </p:cNvGraphicFramePr>
          <p:nvPr>
            <p:ph idx="4294967295"/>
          </p:nvPr>
        </p:nvGraphicFramePr>
        <p:xfrm>
          <a:off x="457200" y="1935163"/>
          <a:ext cx="8507413" cy="3589337"/>
        </p:xfrm>
        <a:graphic>
          <a:graphicData uri="http://schemas.openxmlformats.org/drawingml/2006/table">
            <a:tbl>
              <a:tblPr/>
              <a:tblGrid>
                <a:gridCol w="874713"/>
                <a:gridCol w="1439862"/>
                <a:gridCol w="2376488"/>
                <a:gridCol w="2232025"/>
                <a:gridCol w="1584325"/>
              </a:tblGrid>
              <a:tr h="846138">
                <a:tc>
                  <a:txBody>
                    <a:bodyPr/>
                    <a:lstStyle/>
                    <a:p>
                      <a:pPr marL="273050" marR="0" lvl="0" indent="-273050" algn="ctr" defTabSz="914400" rtl="0" eaLnBrk="1" fontAlgn="b" latinLnBrk="0" hangingPunct="1">
                        <a:lnSpc>
                          <a:spcPct val="100000"/>
                        </a:lnSpc>
                        <a:spcBef>
                          <a:spcPct val="0"/>
                        </a:spcBef>
                        <a:spcAft>
                          <a:spcPct val="0"/>
                        </a:spcAft>
                        <a:buClrTx/>
                        <a:buSzTx/>
                        <a:buFontTx/>
                        <a:buNone/>
                        <a:tabLst/>
                      </a:pPr>
                      <a:r>
                        <a:rPr kumimoji="0" lang="es-AR" sz="1800" b="1" i="0" u="none" strike="noStrike" cap="none" normalizeH="0" baseline="0" smtClean="0">
                          <a:ln>
                            <a:noFill/>
                          </a:ln>
                          <a:solidFill>
                            <a:srgbClr val="000000"/>
                          </a:solidFill>
                          <a:effectLst/>
                          <a:latin typeface="Arial" charset="0"/>
                          <a:cs typeface="Arial" charset="0"/>
                        </a:rPr>
                        <a:t>Sexo</a:t>
                      </a:r>
                      <a:endParaRPr kumimoji="0" lang="es-AR" sz="1800" b="1"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C0C0C0"/>
                      </a:solidFill>
                      <a:prstDash val="solid"/>
                      <a:round/>
                      <a:headEnd type="none" w="med" len="med"/>
                      <a:tailEnd type="none" w="med" len="med"/>
                    </a:lnB>
                    <a:lnTlToBr>
                      <a:noFill/>
                    </a:lnTlToBr>
                    <a:lnBlToTr>
                      <a:noFill/>
                    </a:lnBlToTr>
                    <a:solidFill>
                      <a:srgbClr val="C0C0C0"/>
                    </a:solidFill>
                  </a:tcPr>
                </a:tc>
                <a:tc>
                  <a:txBody>
                    <a:bodyPr/>
                    <a:lstStyle/>
                    <a:p>
                      <a:pPr marL="273050" marR="0" lvl="0" indent="-273050" algn="ctr" defTabSz="914400" rtl="0" eaLnBrk="1" fontAlgn="b" latinLnBrk="0" hangingPunct="1">
                        <a:lnSpc>
                          <a:spcPct val="100000"/>
                        </a:lnSpc>
                        <a:spcBef>
                          <a:spcPct val="0"/>
                        </a:spcBef>
                        <a:spcAft>
                          <a:spcPct val="0"/>
                        </a:spcAft>
                        <a:buClrTx/>
                        <a:buSzTx/>
                        <a:buFontTx/>
                        <a:buNone/>
                        <a:tabLst/>
                      </a:pPr>
                      <a:r>
                        <a:rPr kumimoji="0" lang="es-AR" sz="1800" b="1" i="0" u="none" strike="noStrike" cap="none" normalizeH="0" baseline="0" smtClean="0">
                          <a:ln>
                            <a:noFill/>
                          </a:ln>
                          <a:solidFill>
                            <a:srgbClr val="000000"/>
                          </a:solidFill>
                          <a:effectLst/>
                          <a:latin typeface="Arial" charset="0"/>
                          <a:cs typeface="Arial" charset="0"/>
                        </a:rPr>
                        <a:t>Consultas en</a:t>
                      </a:r>
                      <a:endParaRPr kumimoji="0" lang="es-AR" sz="1800" b="1"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C0C0C0"/>
                      </a:solidFill>
                      <a:prstDash val="solid"/>
                      <a:round/>
                      <a:headEnd type="none" w="med" len="med"/>
                      <a:tailEnd type="none" w="med" len="med"/>
                    </a:lnB>
                    <a:lnTlToBr>
                      <a:noFill/>
                    </a:lnTlToBr>
                    <a:lnBlToTr>
                      <a:noFill/>
                    </a:lnBlToTr>
                    <a:solidFill>
                      <a:srgbClr val="C0C0C0"/>
                    </a:solidFill>
                  </a:tcPr>
                </a:tc>
                <a:tc>
                  <a:txBody>
                    <a:bodyPr/>
                    <a:lstStyle/>
                    <a:p>
                      <a:pPr marL="273050" marR="0" lvl="0" indent="-273050" algn="ctr" defTabSz="914400" rtl="0" eaLnBrk="1" fontAlgn="b" latinLnBrk="0" hangingPunct="1">
                        <a:lnSpc>
                          <a:spcPct val="100000"/>
                        </a:lnSpc>
                        <a:spcBef>
                          <a:spcPct val="0"/>
                        </a:spcBef>
                        <a:spcAft>
                          <a:spcPct val="0"/>
                        </a:spcAft>
                        <a:buClrTx/>
                        <a:buSzTx/>
                        <a:buFontTx/>
                        <a:buNone/>
                        <a:tabLst/>
                      </a:pPr>
                      <a:r>
                        <a:rPr kumimoji="0" lang="es-AR" sz="1800" b="1" i="0" u="none" strike="noStrike" cap="none" normalizeH="0" baseline="0" smtClean="0">
                          <a:ln>
                            <a:noFill/>
                          </a:ln>
                          <a:solidFill>
                            <a:srgbClr val="000000"/>
                          </a:solidFill>
                          <a:effectLst/>
                          <a:latin typeface="Arial" charset="0"/>
                          <a:cs typeface="Arial" charset="0"/>
                        </a:rPr>
                        <a:t>Hay CBH en su trabajo ?</a:t>
                      </a:r>
                      <a:endParaRPr kumimoji="0" lang="es-AR" sz="1800" b="1"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C0C0C0"/>
                      </a:solidFill>
                      <a:prstDash val="solid"/>
                      <a:round/>
                      <a:headEnd type="none" w="med" len="med"/>
                      <a:tailEnd type="none" w="med" len="med"/>
                    </a:lnB>
                    <a:lnTlToBr>
                      <a:noFill/>
                    </a:lnTlToBr>
                    <a:lnBlToTr>
                      <a:noFill/>
                    </a:lnBlToTr>
                    <a:solidFill>
                      <a:srgbClr val="C0C0C0"/>
                    </a:solidFill>
                  </a:tcPr>
                </a:tc>
                <a:tc>
                  <a:txBody>
                    <a:bodyPr/>
                    <a:lstStyle/>
                    <a:p>
                      <a:pPr marL="273050" marR="0" lvl="0" indent="-273050" algn="ctr" defTabSz="914400" rtl="0" eaLnBrk="1" fontAlgn="base" latinLnBrk="0" hangingPunct="1">
                        <a:lnSpc>
                          <a:spcPct val="100000"/>
                        </a:lnSpc>
                        <a:spcBef>
                          <a:spcPct val="0"/>
                        </a:spcBef>
                        <a:spcAft>
                          <a:spcPct val="0"/>
                        </a:spcAft>
                        <a:buClrTx/>
                        <a:buSzTx/>
                        <a:buFontTx/>
                        <a:buNone/>
                        <a:tabLst/>
                      </a:pPr>
                      <a:r>
                        <a:rPr kumimoji="0" lang="es-AR" sz="1800" b="1" i="0" u="none" strike="noStrike" cap="none" normalizeH="0" baseline="0" smtClean="0">
                          <a:ln>
                            <a:noFill/>
                          </a:ln>
                          <a:solidFill>
                            <a:srgbClr val="000000"/>
                          </a:solidFill>
                          <a:effectLst/>
                          <a:latin typeface="Arial" charset="0"/>
                          <a:cs typeface="Arial" charset="0"/>
                        </a:rPr>
                        <a:t>Funciona el CBH? Se reunen?</a:t>
                      </a:r>
                      <a:endParaRPr kumimoji="0" lang="es-AR" sz="1800" b="1" i="0" u="none" strike="noStrike" cap="none" normalizeH="0" baseline="0" smtClean="0">
                        <a:ln>
                          <a:noFill/>
                        </a:ln>
                        <a:solidFill>
                          <a:schemeClr val="tx1"/>
                        </a:solidFill>
                        <a:effectLst/>
                        <a:latin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C0C0C0"/>
                      </a:solidFill>
                      <a:prstDash val="solid"/>
                      <a:round/>
                      <a:headEnd type="none" w="med" len="med"/>
                      <a:tailEnd type="none" w="med" len="med"/>
                    </a:lnB>
                    <a:lnTlToBr>
                      <a:noFill/>
                    </a:lnTlToBr>
                    <a:lnBlToTr>
                      <a:noFill/>
                    </a:lnBlToTr>
                    <a:solidFill>
                      <a:srgbClr val="C0C0C0"/>
                    </a:solidFill>
                  </a:tcPr>
                </a:tc>
                <a:tc>
                  <a:txBody>
                    <a:bodyPr/>
                    <a:lstStyle/>
                    <a:p>
                      <a:pPr marL="273050" marR="0" lvl="0" indent="-273050" algn="ctr" defTabSz="914400" rtl="0" eaLnBrk="1" fontAlgn="b" latinLnBrk="0" hangingPunct="1">
                        <a:lnSpc>
                          <a:spcPct val="100000"/>
                        </a:lnSpc>
                        <a:spcBef>
                          <a:spcPct val="0"/>
                        </a:spcBef>
                        <a:spcAft>
                          <a:spcPct val="0"/>
                        </a:spcAft>
                        <a:buClrTx/>
                        <a:buSzTx/>
                        <a:buFontTx/>
                        <a:buNone/>
                        <a:tabLst/>
                      </a:pPr>
                      <a:r>
                        <a:rPr kumimoji="0" lang="es-AR" sz="1800" b="1" i="0" u="none" strike="noStrike" cap="none" normalizeH="0" baseline="0" smtClean="0">
                          <a:ln>
                            <a:noFill/>
                          </a:ln>
                          <a:solidFill>
                            <a:srgbClr val="000000"/>
                          </a:solidFill>
                          <a:effectLst/>
                          <a:latin typeface="Arial" charset="0"/>
                          <a:cs typeface="Arial" charset="0"/>
                        </a:rPr>
                        <a:t>Consultó al CBH ?</a:t>
                      </a:r>
                      <a:endParaRPr kumimoji="0" lang="es-AR" sz="1800" b="1"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C0C0C0"/>
                      </a:solidFill>
                      <a:prstDash val="solid"/>
                      <a:round/>
                      <a:headEnd type="none" w="med" len="med"/>
                      <a:tailEnd type="none" w="med" len="med"/>
                    </a:lnB>
                    <a:lnTlToBr>
                      <a:noFill/>
                    </a:lnTlToBr>
                    <a:lnBlToTr>
                      <a:noFill/>
                    </a:lnBlToTr>
                    <a:solidFill>
                      <a:srgbClr val="C0C0C0"/>
                    </a:solidFill>
                  </a:tcPr>
                </a:tc>
              </a:tr>
              <a:tr h="358775">
                <a:tc>
                  <a:txBody>
                    <a:bodyPr/>
                    <a:lstStyle/>
                    <a:p>
                      <a:pPr marL="273050" marR="0" lvl="0" indent="-273050" algn="l" defTabSz="914400" rtl="0" eaLnBrk="1" fontAlgn="b" latinLnBrk="0" hangingPunct="1">
                        <a:lnSpc>
                          <a:spcPct val="100000"/>
                        </a:lnSpc>
                        <a:spcBef>
                          <a:spcPct val="0"/>
                        </a:spcBef>
                        <a:spcAft>
                          <a:spcPct val="0"/>
                        </a:spcAft>
                        <a:buClrTx/>
                        <a:buSzTx/>
                        <a:buFontTx/>
                        <a:buNone/>
                        <a:tabLst/>
                      </a:pPr>
                      <a:r>
                        <a:rPr kumimoji="0" lang="es-AR" sz="1100" b="0" i="0" u="none" strike="noStrike" cap="none" normalizeH="0" baseline="0" smtClean="0">
                          <a:ln>
                            <a:noFill/>
                          </a:ln>
                          <a:solidFill>
                            <a:srgbClr val="000000"/>
                          </a:solidFill>
                          <a:effectLst/>
                          <a:latin typeface="Calibri" pitchFamily="34" charset="0"/>
                          <a:cs typeface="Arial" charset="0"/>
                        </a:rPr>
                        <a:t>Masculino</a:t>
                      </a:r>
                      <a:endParaRPr kumimoji="0" lang="es-AR" sz="24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C0C0C0"/>
                      </a:solidFill>
                      <a:prstDash val="solid"/>
                      <a:round/>
                      <a:headEnd type="none" w="med" len="med"/>
                      <a:tailEnd type="none" w="med" len="med"/>
                    </a:lnL>
                    <a:lnR w="12700" cap="flat" cmpd="sng" algn="ctr">
                      <a:solidFill>
                        <a:srgbClr val="C0C0C0"/>
                      </a:solidFill>
                      <a:prstDash val="solid"/>
                      <a:round/>
                      <a:headEnd type="none" w="med" len="med"/>
                      <a:tailEnd type="none" w="med" len="med"/>
                    </a:lnR>
                    <a:lnT w="12700" cap="flat" cmpd="sng" algn="ctr">
                      <a:solidFill>
                        <a:srgbClr val="C0C0C0"/>
                      </a:solidFill>
                      <a:prstDash val="solid"/>
                      <a:round/>
                      <a:headEnd type="none" w="med" len="med"/>
                      <a:tailEnd type="none" w="med" len="med"/>
                    </a:lnT>
                    <a:lnB w="12700" cap="flat" cmpd="sng" algn="ctr">
                      <a:solidFill>
                        <a:srgbClr val="C0C0C0"/>
                      </a:solidFill>
                      <a:prstDash val="solid"/>
                      <a:round/>
                      <a:headEnd type="none" w="med" len="med"/>
                      <a:tailEnd type="none" w="med" len="med"/>
                    </a:lnB>
                    <a:lnTlToBr>
                      <a:noFill/>
                    </a:lnTlToBr>
                    <a:lnBlToTr>
                      <a:noFill/>
                    </a:lnBlToTr>
                    <a:noFill/>
                  </a:tcPr>
                </a:tc>
                <a:tc>
                  <a:txBody>
                    <a:bodyPr/>
                    <a:lstStyle/>
                    <a:p>
                      <a:pPr marL="273050" marR="0" lvl="0" indent="-273050" algn="l" defTabSz="914400" rtl="0" eaLnBrk="1" fontAlgn="b" latinLnBrk="0" hangingPunct="1">
                        <a:lnSpc>
                          <a:spcPct val="100000"/>
                        </a:lnSpc>
                        <a:spcBef>
                          <a:spcPct val="0"/>
                        </a:spcBef>
                        <a:spcAft>
                          <a:spcPct val="0"/>
                        </a:spcAft>
                        <a:buClrTx/>
                        <a:buSzTx/>
                        <a:buFontTx/>
                        <a:buNone/>
                        <a:tabLst/>
                      </a:pPr>
                      <a:r>
                        <a:rPr kumimoji="0" lang="es-AR" sz="1100" b="0" i="0" u="none" strike="noStrike" cap="none" normalizeH="0" baseline="0" smtClean="0">
                          <a:ln>
                            <a:noFill/>
                          </a:ln>
                          <a:solidFill>
                            <a:srgbClr val="000000"/>
                          </a:solidFill>
                          <a:effectLst/>
                          <a:latin typeface="Calibri" pitchFamily="34" charset="0"/>
                          <a:cs typeface="Arial" charset="0"/>
                        </a:rPr>
                        <a:t>Consultorio</a:t>
                      </a:r>
                      <a:endParaRPr kumimoji="0" lang="es-AR" sz="24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C0C0C0"/>
                      </a:solidFill>
                      <a:prstDash val="solid"/>
                      <a:round/>
                      <a:headEnd type="none" w="med" len="med"/>
                      <a:tailEnd type="none" w="med" len="med"/>
                    </a:lnL>
                    <a:lnR w="12700" cap="flat" cmpd="sng" algn="ctr">
                      <a:solidFill>
                        <a:srgbClr val="C0C0C0"/>
                      </a:solidFill>
                      <a:prstDash val="solid"/>
                      <a:round/>
                      <a:headEnd type="none" w="med" len="med"/>
                      <a:tailEnd type="none" w="med" len="med"/>
                    </a:lnR>
                    <a:lnT w="12700" cap="flat" cmpd="sng" algn="ctr">
                      <a:solidFill>
                        <a:srgbClr val="C0C0C0"/>
                      </a:solidFill>
                      <a:prstDash val="solid"/>
                      <a:round/>
                      <a:headEnd type="none" w="med" len="med"/>
                      <a:tailEnd type="none" w="med" len="med"/>
                    </a:lnT>
                    <a:lnB w="12700" cap="flat" cmpd="sng" algn="ctr">
                      <a:solidFill>
                        <a:srgbClr val="C0C0C0"/>
                      </a:solidFill>
                      <a:prstDash val="solid"/>
                      <a:round/>
                      <a:headEnd type="none" w="med" len="med"/>
                      <a:tailEnd type="none" w="med" len="med"/>
                    </a:lnB>
                    <a:lnTlToBr>
                      <a:noFill/>
                    </a:lnTlToBr>
                    <a:lnBlToTr>
                      <a:noFill/>
                    </a:lnBlToTr>
                    <a:noFill/>
                  </a:tcPr>
                </a:tc>
                <a:tc>
                  <a:txBody>
                    <a:bodyPr/>
                    <a:lstStyle/>
                    <a:p>
                      <a:pPr marL="273050" marR="0" lvl="0" indent="-273050" algn="l" defTabSz="914400" rtl="0" eaLnBrk="1" fontAlgn="b" latinLnBrk="0" hangingPunct="1">
                        <a:lnSpc>
                          <a:spcPct val="100000"/>
                        </a:lnSpc>
                        <a:spcBef>
                          <a:spcPct val="0"/>
                        </a:spcBef>
                        <a:spcAft>
                          <a:spcPct val="0"/>
                        </a:spcAft>
                        <a:buClrTx/>
                        <a:buSzTx/>
                        <a:buFontTx/>
                        <a:buNone/>
                        <a:tabLst/>
                      </a:pPr>
                      <a:r>
                        <a:rPr kumimoji="0" lang="es-AR" sz="1100" b="0" i="0" u="none" strike="noStrike" cap="none" normalizeH="0" baseline="0" smtClean="0">
                          <a:ln>
                            <a:noFill/>
                          </a:ln>
                          <a:solidFill>
                            <a:srgbClr val="000000"/>
                          </a:solidFill>
                          <a:effectLst/>
                          <a:latin typeface="Calibri" pitchFamily="34" charset="0"/>
                          <a:cs typeface="Arial" charset="0"/>
                        </a:rPr>
                        <a:t>NO</a:t>
                      </a:r>
                      <a:endParaRPr kumimoji="0" lang="es-AR" sz="24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C0C0C0"/>
                      </a:solidFill>
                      <a:prstDash val="solid"/>
                      <a:round/>
                      <a:headEnd type="none" w="med" len="med"/>
                      <a:tailEnd type="none" w="med" len="med"/>
                    </a:lnL>
                    <a:lnR w="12700" cap="flat" cmpd="sng" algn="ctr">
                      <a:solidFill>
                        <a:srgbClr val="C0C0C0"/>
                      </a:solidFill>
                      <a:prstDash val="solid"/>
                      <a:round/>
                      <a:headEnd type="none" w="med" len="med"/>
                      <a:tailEnd type="none" w="med" len="med"/>
                    </a:lnR>
                    <a:lnT w="12700" cap="flat" cmpd="sng" algn="ctr">
                      <a:solidFill>
                        <a:srgbClr val="C0C0C0"/>
                      </a:solidFill>
                      <a:prstDash val="solid"/>
                      <a:round/>
                      <a:headEnd type="none" w="med" len="med"/>
                      <a:tailEnd type="none" w="med" len="med"/>
                    </a:lnT>
                    <a:lnB w="12700" cap="flat" cmpd="sng" algn="ctr">
                      <a:solidFill>
                        <a:srgbClr val="C0C0C0"/>
                      </a:solidFill>
                      <a:prstDash val="solid"/>
                      <a:round/>
                      <a:headEnd type="none" w="med" len="med"/>
                      <a:tailEnd type="none" w="med" len="med"/>
                    </a:lnB>
                    <a:lnTlToBr>
                      <a:noFill/>
                    </a:lnTlToBr>
                    <a:lnBlToTr>
                      <a:noFill/>
                    </a:lnBlToTr>
                    <a:noFill/>
                  </a:tcPr>
                </a:tc>
                <a:tc>
                  <a:txBody>
                    <a:bodyPr/>
                    <a:lstStyle/>
                    <a:p>
                      <a:pPr marL="273050" marR="0" lvl="0" indent="-273050" algn="l" defTabSz="914400" rtl="0" eaLnBrk="1" fontAlgn="b" latinLnBrk="0" hangingPunct="1">
                        <a:lnSpc>
                          <a:spcPct val="100000"/>
                        </a:lnSpc>
                        <a:spcBef>
                          <a:spcPct val="0"/>
                        </a:spcBef>
                        <a:spcAft>
                          <a:spcPct val="0"/>
                        </a:spcAft>
                        <a:buClrTx/>
                        <a:buSzTx/>
                        <a:buFontTx/>
                        <a:buNone/>
                        <a:tabLst/>
                      </a:pPr>
                      <a:r>
                        <a:rPr kumimoji="0" lang="es-AR" sz="1100" b="0" i="0" u="none" strike="noStrike" cap="none" normalizeH="0" baseline="0" smtClean="0">
                          <a:ln>
                            <a:noFill/>
                          </a:ln>
                          <a:solidFill>
                            <a:srgbClr val="000000"/>
                          </a:solidFill>
                          <a:effectLst/>
                          <a:latin typeface="Calibri" pitchFamily="34" charset="0"/>
                          <a:cs typeface="Arial" charset="0"/>
                        </a:rPr>
                        <a:t>NO</a:t>
                      </a:r>
                      <a:endParaRPr kumimoji="0" lang="es-AR" sz="24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C0C0C0"/>
                      </a:solidFill>
                      <a:prstDash val="solid"/>
                      <a:round/>
                      <a:headEnd type="none" w="med" len="med"/>
                      <a:tailEnd type="none" w="med" len="med"/>
                    </a:lnL>
                    <a:lnR w="12700" cap="flat" cmpd="sng" algn="ctr">
                      <a:solidFill>
                        <a:srgbClr val="C0C0C0"/>
                      </a:solidFill>
                      <a:prstDash val="solid"/>
                      <a:round/>
                      <a:headEnd type="none" w="med" len="med"/>
                      <a:tailEnd type="none" w="med" len="med"/>
                    </a:lnR>
                    <a:lnT w="12700" cap="flat" cmpd="sng" algn="ctr">
                      <a:solidFill>
                        <a:srgbClr val="C0C0C0"/>
                      </a:solidFill>
                      <a:prstDash val="solid"/>
                      <a:round/>
                      <a:headEnd type="none" w="med" len="med"/>
                      <a:tailEnd type="none" w="med" len="med"/>
                    </a:lnT>
                    <a:lnB w="12700" cap="flat" cmpd="sng" algn="ctr">
                      <a:solidFill>
                        <a:srgbClr val="C0C0C0"/>
                      </a:solidFill>
                      <a:prstDash val="solid"/>
                      <a:round/>
                      <a:headEnd type="none" w="med" len="med"/>
                      <a:tailEnd type="none" w="med" len="med"/>
                    </a:lnB>
                    <a:lnTlToBr>
                      <a:noFill/>
                    </a:lnTlToBr>
                    <a:lnBlToTr>
                      <a:noFill/>
                    </a:lnBlToTr>
                    <a:noFill/>
                  </a:tcPr>
                </a:tc>
                <a:tc>
                  <a:txBody>
                    <a:bodyPr/>
                    <a:lstStyle/>
                    <a:p>
                      <a:pPr marL="273050" marR="0" lvl="0" indent="-273050" algn="l" defTabSz="914400" rtl="0" eaLnBrk="1" fontAlgn="b" latinLnBrk="0" hangingPunct="1">
                        <a:lnSpc>
                          <a:spcPct val="100000"/>
                        </a:lnSpc>
                        <a:spcBef>
                          <a:spcPct val="0"/>
                        </a:spcBef>
                        <a:spcAft>
                          <a:spcPct val="0"/>
                        </a:spcAft>
                        <a:buClrTx/>
                        <a:buSzTx/>
                        <a:buFontTx/>
                        <a:buNone/>
                        <a:tabLst/>
                      </a:pPr>
                      <a:r>
                        <a:rPr kumimoji="0" lang="es-AR" sz="1100" b="0" i="0" u="none" strike="noStrike" cap="none" normalizeH="0" baseline="0" smtClean="0">
                          <a:ln>
                            <a:noFill/>
                          </a:ln>
                          <a:solidFill>
                            <a:srgbClr val="000000"/>
                          </a:solidFill>
                          <a:effectLst/>
                          <a:latin typeface="Calibri" pitchFamily="34" charset="0"/>
                          <a:cs typeface="Arial" charset="0"/>
                        </a:rPr>
                        <a:t>NO</a:t>
                      </a:r>
                      <a:endParaRPr kumimoji="0" lang="es-AR" sz="24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C0C0C0"/>
                      </a:solidFill>
                      <a:prstDash val="solid"/>
                      <a:round/>
                      <a:headEnd type="none" w="med" len="med"/>
                      <a:tailEnd type="none" w="med" len="med"/>
                    </a:lnL>
                    <a:lnR w="12700" cap="flat" cmpd="sng" algn="ctr">
                      <a:solidFill>
                        <a:srgbClr val="C0C0C0"/>
                      </a:solidFill>
                      <a:prstDash val="solid"/>
                      <a:round/>
                      <a:headEnd type="none" w="med" len="med"/>
                      <a:tailEnd type="none" w="med" len="med"/>
                    </a:lnR>
                    <a:lnT w="12700" cap="flat" cmpd="sng" algn="ctr">
                      <a:solidFill>
                        <a:srgbClr val="C0C0C0"/>
                      </a:solidFill>
                      <a:prstDash val="solid"/>
                      <a:round/>
                      <a:headEnd type="none" w="med" len="med"/>
                      <a:tailEnd type="none" w="med" len="med"/>
                    </a:lnT>
                    <a:lnB w="12700" cap="flat" cmpd="sng" algn="ctr">
                      <a:solidFill>
                        <a:srgbClr val="C0C0C0"/>
                      </a:solidFill>
                      <a:prstDash val="solid"/>
                      <a:round/>
                      <a:headEnd type="none" w="med" len="med"/>
                      <a:tailEnd type="none" w="med" len="med"/>
                    </a:lnB>
                    <a:lnTlToBr>
                      <a:noFill/>
                    </a:lnTlToBr>
                    <a:lnBlToTr>
                      <a:noFill/>
                    </a:lnBlToTr>
                    <a:noFill/>
                  </a:tcPr>
                </a:tc>
              </a:tr>
              <a:tr h="360363">
                <a:tc>
                  <a:txBody>
                    <a:bodyPr/>
                    <a:lstStyle/>
                    <a:p>
                      <a:pPr marL="273050" marR="0" lvl="0" indent="-273050" algn="l" defTabSz="914400" rtl="0" eaLnBrk="1" fontAlgn="b" latinLnBrk="0" hangingPunct="1">
                        <a:lnSpc>
                          <a:spcPct val="100000"/>
                        </a:lnSpc>
                        <a:spcBef>
                          <a:spcPct val="0"/>
                        </a:spcBef>
                        <a:spcAft>
                          <a:spcPct val="0"/>
                        </a:spcAft>
                        <a:buClrTx/>
                        <a:buSzTx/>
                        <a:buFontTx/>
                        <a:buNone/>
                        <a:tabLst/>
                      </a:pPr>
                      <a:r>
                        <a:rPr kumimoji="0" lang="es-AR" sz="1100" b="0" i="0" u="none" strike="noStrike" cap="none" normalizeH="0" baseline="0" smtClean="0">
                          <a:ln>
                            <a:noFill/>
                          </a:ln>
                          <a:solidFill>
                            <a:srgbClr val="000000"/>
                          </a:solidFill>
                          <a:effectLst/>
                          <a:latin typeface="Calibri" pitchFamily="34" charset="0"/>
                          <a:cs typeface="Arial" charset="0"/>
                        </a:rPr>
                        <a:t>Masculino</a:t>
                      </a:r>
                      <a:endParaRPr kumimoji="0" lang="es-AR" sz="24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C0C0C0"/>
                      </a:solidFill>
                      <a:prstDash val="solid"/>
                      <a:round/>
                      <a:headEnd type="none" w="med" len="med"/>
                      <a:tailEnd type="none" w="med" len="med"/>
                    </a:lnL>
                    <a:lnR w="12700" cap="flat" cmpd="sng" algn="ctr">
                      <a:solidFill>
                        <a:srgbClr val="C0C0C0"/>
                      </a:solidFill>
                      <a:prstDash val="solid"/>
                      <a:round/>
                      <a:headEnd type="none" w="med" len="med"/>
                      <a:tailEnd type="none" w="med" len="med"/>
                    </a:lnR>
                    <a:lnT w="12700" cap="flat" cmpd="sng" algn="ctr">
                      <a:solidFill>
                        <a:srgbClr val="C0C0C0"/>
                      </a:solidFill>
                      <a:prstDash val="solid"/>
                      <a:round/>
                      <a:headEnd type="none" w="med" len="med"/>
                      <a:tailEnd type="none" w="med" len="med"/>
                    </a:lnT>
                    <a:lnB w="12700" cap="flat" cmpd="sng" algn="ctr">
                      <a:solidFill>
                        <a:srgbClr val="C0C0C0"/>
                      </a:solidFill>
                      <a:prstDash val="solid"/>
                      <a:round/>
                      <a:headEnd type="none" w="med" len="med"/>
                      <a:tailEnd type="none" w="med" len="med"/>
                    </a:lnB>
                    <a:lnTlToBr>
                      <a:noFill/>
                    </a:lnTlToBr>
                    <a:lnBlToTr>
                      <a:noFill/>
                    </a:lnBlToTr>
                    <a:noFill/>
                  </a:tcPr>
                </a:tc>
                <a:tc>
                  <a:txBody>
                    <a:bodyPr/>
                    <a:lstStyle/>
                    <a:p>
                      <a:pPr marL="273050" marR="0" lvl="0" indent="-273050" algn="l" defTabSz="914400" rtl="0" eaLnBrk="1" fontAlgn="b" latinLnBrk="0" hangingPunct="1">
                        <a:lnSpc>
                          <a:spcPct val="100000"/>
                        </a:lnSpc>
                        <a:spcBef>
                          <a:spcPct val="0"/>
                        </a:spcBef>
                        <a:spcAft>
                          <a:spcPct val="0"/>
                        </a:spcAft>
                        <a:buClrTx/>
                        <a:buSzTx/>
                        <a:buFontTx/>
                        <a:buNone/>
                        <a:tabLst/>
                      </a:pPr>
                      <a:r>
                        <a:rPr kumimoji="0" lang="es-AR" sz="1100" b="0" i="0" u="none" strike="noStrike" cap="none" normalizeH="0" baseline="0" smtClean="0">
                          <a:ln>
                            <a:noFill/>
                          </a:ln>
                          <a:solidFill>
                            <a:srgbClr val="000000"/>
                          </a:solidFill>
                          <a:effectLst/>
                          <a:latin typeface="Calibri" pitchFamily="34" charset="0"/>
                          <a:cs typeface="Arial" charset="0"/>
                        </a:rPr>
                        <a:t>Consultorio</a:t>
                      </a:r>
                      <a:endParaRPr kumimoji="0" lang="es-AR" sz="24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C0C0C0"/>
                      </a:solidFill>
                      <a:prstDash val="solid"/>
                      <a:round/>
                      <a:headEnd type="none" w="med" len="med"/>
                      <a:tailEnd type="none" w="med" len="med"/>
                    </a:lnL>
                    <a:lnR w="12700" cap="flat" cmpd="sng" algn="ctr">
                      <a:solidFill>
                        <a:srgbClr val="C0C0C0"/>
                      </a:solidFill>
                      <a:prstDash val="solid"/>
                      <a:round/>
                      <a:headEnd type="none" w="med" len="med"/>
                      <a:tailEnd type="none" w="med" len="med"/>
                    </a:lnR>
                    <a:lnT w="12700" cap="flat" cmpd="sng" algn="ctr">
                      <a:solidFill>
                        <a:srgbClr val="C0C0C0"/>
                      </a:solidFill>
                      <a:prstDash val="solid"/>
                      <a:round/>
                      <a:headEnd type="none" w="med" len="med"/>
                      <a:tailEnd type="none" w="med" len="med"/>
                    </a:lnT>
                    <a:lnB w="12700" cap="flat" cmpd="sng" algn="ctr">
                      <a:solidFill>
                        <a:srgbClr val="C0C0C0"/>
                      </a:solidFill>
                      <a:prstDash val="solid"/>
                      <a:round/>
                      <a:headEnd type="none" w="med" len="med"/>
                      <a:tailEnd type="none" w="med" len="med"/>
                    </a:lnB>
                    <a:lnTlToBr>
                      <a:noFill/>
                    </a:lnTlToBr>
                    <a:lnBlToTr>
                      <a:noFill/>
                    </a:lnBlToTr>
                    <a:noFill/>
                  </a:tcPr>
                </a:tc>
                <a:tc>
                  <a:txBody>
                    <a:bodyPr/>
                    <a:lstStyle/>
                    <a:p>
                      <a:pPr marL="273050" marR="0" lvl="0" indent="-273050" algn="l" defTabSz="914400" rtl="0" eaLnBrk="1" fontAlgn="b" latinLnBrk="0" hangingPunct="1">
                        <a:lnSpc>
                          <a:spcPct val="100000"/>
                        </a:lnSpc>
                        <a:spcBef>
                          <a:spcPct val="0"/>
                        </a:spcBef>
                        <a:spcAft>
                          <a:spcPct val="0"/>
                        </a:spcAft>
                        <a:buClrTx/>
                        <a:buSzTx/>
                        <a:buFontTx/>
                        <a:buNone/>
                        <a:tabLst/>
                      </a:pPr>
                      <a:r>
                        <a:rPr kumimoji="0" lang="es-AR" sz="1100" b="0" i="0" u="none" strike="noStrike" cap="none" normalizeH="0" baseline="0" smtClean="0">
                          <a:ln>
                            <a:noFill/>
                          </a:ln>
                          <a:solidFill>
                            <a:srgbClr val="000000"/>
                          </a:solidFill>
                          <a:effectLst/>
                          <a:latin typeface="Calibri" pitchFamily="34" charset="0"/>
                          <a:cs typeface="Arial" charset="0"/>
                        </a:rPr>
                        <a:t>NO</a:t>
                      </a:r>
                      <a:endParaRPr kumimoji="0" lang="es-AR" sz="24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C0C0C0"/>
                      </a:solidFill>
                      <a:prstDash val="solid"/>
                      <a:round/>
                      <a:headEnd type="none" w="med" len="med"/>
                      <a:tailEnd type="none" w="med" len="med"/>
                    </a:lnL>
                    <a:lnR w="12700" cap="flat" cmpd="sng" algn="ctr">
                      <a:solidFill>
                        <a:srgbClr val="C0C0C0"/>
                      </a:solidFill>
                      <a:prstDash val="solid"/>
                      <a:round/>
                      <a:headEnd type="none" w="med" len="med"/>
                      <a:tailEnd type="none" w="med" len="med"/>
                    </a:lnR>
                    <a:lnT w="12700" cap="flat" cmpd="sng" algn="ctr">
                      <a:solidFill>
                        <a:srgbClr val="C0C0C0"/>
                      </a:solidFill>
                      <a:prstDash val="solid"/>
                      <a:round/>
                      <a:headEnd type="none" w="med" len="med"/>
                      <a:tailEnd type="none" w="med" len="med"/>
                    </a:lnT>
                    <a:lnB w="12700" cap="flat" cmpd="sng" algn="ctr">
                      <a:solidFill>
                        <a:srgbClr val="C0C0C0"/>
                      </a:solidFill>
                      <a:prstDash val="solid"/>
                      <a:round/>
                      <a:headEnd type="none" w="med" len="med"/>
                      <a:tailEnd type="none" w="med" len="med"/>
                    </a:lnB>
                    <a:lnTlToBr>
                      <a:noFill/>
                    </a:lnTlToBr>
                    <a:lnBlToTr>
                      <a:noFill/>
                    </a:lnBlToTr>
                    <a:noFill/>
                  </a:tcPr>
                </a:tc>
                <a:tc>
                  <a:txBody>
                    <a:bodyPr/>
                    <a:lstStyle/>
                    <a:p>
                      <a:pPr marL="273050" marR="0" lvl="0" indent="-273050" algn="ctr" defTabSz="914400" rtl="0" eaLnBrk="1" fontAlgn="base" latinLnBrk="0" hangingPunct="1">
                        <a:lnSpc>
                          <a:spcPct val="100000"/>
                        </a:lnSpc>
                        <a:spcBef>
                          <a:spcPct val="0"/>
                        </a:spcBef>
                        <a:spcAft>
                          <a:spcPct val="0"/>
                        </a:spcAft>
                        <a:buClrTx/>
                        <a:buSzTx/>
                        <a:buFontTx/>
                        <a:buNone/>
                        <a:tabLst/>
                      </a:pPr>
                      <a:r>
                        <a:rPr kumimoji="0" lang="es-AR" sz="1100" b="0" i="0" u="none" strike="noStrike" cap="none" normalizeH="0" baseline="0" smtClean="0">
                          <a:ln>
                            <a:noFill/>
                          </a:ln>
                          <a:solidFill>
                            <a:srgbClr val="000000"/>
                          </a:solidFill>
                          <a:effectLst/>
                          <a:latin typeface="Calibri" pitchFamily="34" charset="0"/>
                          <a:cs typeface="Arial" charset="0"/>
                        </a:rPr>
                        <a:t>NO</a:t>
                      </a:r>
                      <a:endParaRPr kumimoji="0" lang="es-AR" sz="2400" b="0" i="0" u="none" strike="noStrike" cap="none" normalizeH="0" baseline="0" smtClean="0">
                        <a:ln>
                          <a:noFill/>
                        </a:ln>
                        <a:solidFill>
                          <a:schemeClr val="tx1"/>
                        </a:solidFill>
                        <a:effectLst/>
                        <a:latin typeface="Arial" charset="0"/>
                      </a:endParaRPr>
                    </a:p>
                  </a:txBody>
                  <a:tcPr anchor="ctr" horzOverflow="overflow">
                    <a:lnL w="12700" cap="flat" cmpd="sng" algn="ctr">
                      <a:solidFill>
                        <a:srgbClr val="C0C0C0"/>
                      </a:solidFill>
                      <a:prstDash val="solid"/>
                      <a:round/>
                      <a:headEnd type="none" w="med" len="med"/>
                      <a:tailEnd type="none" w="med" len="med"/>
                    </a:lnL>
                    <a:lnR w="12700" cap="flat" cmpd="sng" algn="ctr">
                      <a:solidFill>
                        <a:srgbClr val="C0C0C0"/>
                      </a:solidFill>
                      <a:prstDash val="solid"/>
                      <a:round/>
                      <a:headEnd type="none" w="med" len="med"/>
                      <a:tailEnd type="none" w="med" len="med"/>
                    </a:lnR>
                    <a:lnT w="12700" cap="flat" cmpd="sng" algn="ctr">
                      <a:solidFill>
                        <a:srgbClr val="C0C0C0"/>
                      </a:solidFill>
                      <a:prstDash val="solid"/>
                      <a:round/>
                      <a:headEnd type="none" w="med" len="med"/>
                      <a:tailEnd type="none" w="med" len="med"/>
                    </a:lnT>
                    <a:lnB w="12700" cap="flat" cmpd="sng" algn="ctr">
                      <a:solidFill>
                        <a:srgbClr val="C0C0C0"/>
                      </a:solidFill>
                      <a:prstDash val="solid"/>
                      <a:round/>
                      <a:headEnd type="none" w="med" len="med"/>
                      <a:tailEnd type="none" w="med" len="med"/>
                    </a:lnB>
                    <a:lnTlToBr>
                      <a:noFill/>
                    </a:lnTlToBr>
                    <a:lnBlToTr>
                      <a:noFill/>
                    </a:lnBlToTr>
                    <a:noFill/>
                  </a:tcPr>
                </a:tc>
                <a:tc>
                  <a:txBody>
                    <a:bodyPr/>
                    <a:lstStyle/>
                    <a:p>
                      <a:pPr marL="273050" marR="0" lvl="0" indent="-273050" algn="l" defTabSz="914400" rtl="0" eaLnBrk="1" fontAlgn="b" latinLnBrk="0" hangingPunct="1">
                        <a:lnSpc>
                          <a:spcPct val="100000"/>
                        </a:lnSpc>
                        <a:spcBef>
                          <a:spcPct val="0"/>
                        </a:spcBef>
                        <a:spcAft>
                          <a:spcPct val="0"/>
                        </a:spcAft>
                        <a:buClrTx/>
                        <a:buSzTx/>
                        <a:buFontTx/>
                        <a:buNone/>
                        <a:tabLst/>
                      </a:pPr>
                      <a:r>
                        <a:rPr kumimoji="0" lang="es-AR" sz="1100" b="0" i="0" u="none" strike="noStrike" cap="none" normalizeH="0" baseline="0" smtClean="0">
                          <a:ln>
                            <a:noFill/>
                          </a:ln>
                          <a:solidFill>
                            <a:srgbClr val="000000"/>
                          </a:solidFill>
                          <a:effectLst/>
                          <a:latin typeface="Calibri" pitchFamily="34" charset="0"/>
                          <a:cs typeface="Arial" charset="0"/>
                        </a:rPr>
                        <a:t>NO</a:t>
                      </a:r>
                      <a:endParaRPr kumimoji="0" lang="es-AR" sz="24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C0C0C0"/>
                      </a:solidFill>
                      <a:prstDash val="solid"/>
                      <a:round/>
                      <a:headEnd type="none" w="med" len="med"/>
                      <a:tailEnd type="none" w="med" len="med"/>
                    </a:lnL>
                    <a:lnR w="12700" cap="flat" cmpd="sng" algn="ctr">
                      <a:solidFill>
                        <a:srgbClr val="C0C0C0"/>
                      </a:solidFill>
                      <a:prstDash val="solid"/>
                      <a:round/>
                      <a:headEnd type="none" w="med" len="med"/>
                      <a:tailEnd type="none" w="med" len="med"/>
                    </a:lnR>
                    <a:lnT w="12700" cap="flat" cmpd="sng" algn="ctr">
                      <a:solidFill>
                        <a:srgbClr val="C0C0C0"/>
                      </a:solidFill>
                      <a:prstDash val="solid"/>
                      <a:round/>
                      <a:headEnd type="none" w="med" len="med"/>
                      <a:tailEnd type="none" w="med" len="med"/>
                    </a:lnT>
                    <a:lnB w="12700" cap="flat" cmpd="sng" algn="ctr">
                      <a:solidFill>
                        <a:srgbClr val="C0C0C0"/>
                      </a:solidFill>
                      <a:prstDash val="solid"/>
                      <a:round/>
                      <a:headEnd type="none" w="med" len="med"/>
                      <a:tailEnd type="none" w="med" len="med"/>
                    </a:lnB>
                    <a:lnTlToBr>
                      <a:noFill/>
                    </a:lnTlToBr>
                    <a:lnBlToTr>
                      <a:noFill/>
                    </a:lnBlToTr>
                    <a:noFill/>
                  </a:tcPr>
                </a:tc>
              </a:tr>
              <a:tr h="501650">
                <a:tc>
                  <a:txBody>
                    <a:bodyPr/>
                    <a:lstStyle/>
                    <a:p>
                      <a:pPr marL="273050" marR="0" lvl="0" indent="-273050" algn="l" defTabSz="914400" rtl="0" eaLnBrk="1" fontAlgn="b" latinLnBrk="0" hangingPunct="1">
                        <a:lnSpc>
                          <a:spcPct val="100000"/>
                        </a:lnSpc>
                        <a:spcBef>
                          <a:spcPct val="0"/>
                        </a:spcBef>
                        <a:spcAft>
                          <a:spcPct val="0"/>
                        </a:spcAft>
                        <a:buClrTx/>
                        <a:buSzTx/>
                        <a:buFontTx/>
                        <a:buNone/>
                        <a:tabLst/>
                      </a:pPr>
                      <a:r>
                        <a:rPr kumimoji="0" lang="es-AR" sz="1100" b="0" i="0" u="none" strike="noStrike" cap="none" normalizeH="0" baseline="0" smtClean="0">
                          <a:ln>
                            <a:noFill/>
                          </a:ln>
                          <a:solidFill>
                            <a:srgbClr val="000000"/>
                          </a:solidFill>
                          <a:effectLst/>
                          <a:latin typeface="Calibri" pitchFamily="34" charset="0"/>
                          <a:cs typeface="Arial" charset="0"/>
                        </a:rPr>
                        <a:t>Femenino</a:t>
                      </a:r>
                      <a:endParaRPr kumimoji="0" lang="es-AR" sz="24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C0C0C0"/>
                      </a:solidFill>
                      <a:prstDash val="solid"/>
                      <a:round/>
                      <a:headEnd type="none" w="med" len="med"/>
                      <a:tailEnd type="none" w="med" len="med"/>
                    </a:lnL>
                    <a:lnR w="12700" cap="flat" cmpd="sng" algn="ctr">
                      <a:solidFill>
                        <a:srgbClr val="C0C0C0"/>
                      </a:solidFill>
                      <a:prstDash val="solid"/>
                      <a:round/>
                      <a:headEnd type="none" w="med" len="med"/>
                      <a:tailEnd type="none" w="med" len="med"/>
                    </a:lnR>
                    <a:lnT w="12700" cap="flat" cmpd="sng" algn="ctr">
                      <a:solidFill>
                        <a:srgbClr val="C0C0C0"/>
                      </a:solidFill>
                      <a:prstDash val="solid"/>
                      <a:round/>
                      <a:headEnd type="none" w="med" len="med"/>
                      <a:tailEnd type="none" w="med" len="med"/>
                    </a:lnT>
                    <a:lnB w="12700" cap="flat" cmpd="sng" algn="ctr">
                      <a:solidFill>
                        <a:srgbClr val="C0C0C0"/>
                      </a:solidFill>
                      <a:prstDash val="solid"/>
                      <a:round/>
                      <a:headEnd type="none" w="med" len="med"/>
                      <a:tailEnd type="none" w="med" len="med"/>
                    </a:lnB>
                    <a:lnTlToBr>
                      <a:noFill/>
                    </a:lnTlToBr>
                    <a:lnBlToTr>
                      <a:noFill/>
                    </a:lnBlToTr>
                    <a:noFill/>
                  </a:tcPr>
                </a:tc>
                <a:tc>
                  <a:txBody>
                    <a:bodyPr/>
                    <a:lstStyle/>
                    <a:p>
                      <a:pPr marL="273050" marR="0" lvl="0" indent="-273050" algn="l" defTabSz="914400" rtl="0" eaLnBrk="1" fontAlgn="b" latinLnBrk="0" hangingPunct="1">
                        <a:lnSpc>
                          <a:spcPct val="100000"/>
                        </a:lnSpc>
                        <a:spcBef>
                          <a:spcPct val="0"/>
                        </a:spcBef>
                        <a:spcAft>
                          <a:spcPct val="0"/>
                        </a:spcAft>
                        <a:buClrTx/>
                        <a:buSzTx/>
                        <a:buFontTx/>
                        <a:buNone/>
                        <a:tabLst/>
                      </a:pPr>
                      <a:r>
                        <a:rPr kumimoji="0" lang="es-AR" sz="1100" b="0" i="0" u="none" strike="noStrike" cap="none" normalizeH="0" baseline="0" smtClean="0">
                          <a:ln>
                            <a:noFill/>
                          </a:ln>
                          <a:solidFill>
                            <a:srgbClr val="000000"/>
                          </a:solidFill>
                          <a:effectLst/>
                          <a:latin typeface="Calibri" pitchFamily="34" charset="0"/>
                          <a:cs typeface="Arial" charset="0"/>
                        </a:rPr>
                        <a:t>Guardia de Urgencia</a:t>
                      </a:r>
                      <a:endParaRPr kumimoji="0" lang="es-AR" sz="24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C0C0C0"/>
                      </a:solidFill>
                      <a:prstDash val="solid"/>
                      <a:round/>
                      <a:headEnd type="none" w="med" len="med"/>
                      <a:tailEnd type="none" w="med" len="med"/>
                    </a:lnL>
                    <a:lnR w="12700" cap="flat" cmpd="sng" algn="ctr">
                      <a:solidFill>
                        <a:srgbClr val="C0C0C0"/>
                      </a:solidFill>
                      <a:prstDash val="solid"/>
                      <a:round/>
                      <a:headEnd type="none" w="med" len="med"/>
                      <a:tailEnd type="none" w="med" len="med"/>
                    </a:lnR>
                    <a:lnT w="12700" cap="flat" cmpd="sng" algn="ctr">
                      <a:solidFill>
                        <a:srgbClr val="C0C0C0"/>
                      </a:solidFill>
                      <a:prstDash val="solid"/>
                      <a:round/>
                      <a:headEnd type="none" w="med" len="med"/>
                      <a:tailEnd type="none" w="med" len="med"/>
                    </a:lnT>
                    <a:lnB w="12700" cap="flat" cmpd="sng" algn="ctr">
                      <a:solidFill>
                        <a:srgbClr val="C0C0C0"/>
                      </a:solidFill>
                      <a:prstDash val="solid"/>
                      <a:round/>
                      <a:headEnd type="none" w="med" len="med"/>
                      <a:tailEnd type="none" w="med" len="med"/>
                    </a:lnB>
                    <a:lnTlToBr>
                      <a:noFill/>
                    </a:lnTlToBr>
                    <a:lnBlToTr>
                      <a:noFill/>
                    </a:lnBlToTr>
                    <a:noFill/>
                  </a:tcPr>
                </a:tc>
                <a:tc>
                  <a:txBody>
                    <a:bodyPr/>
                    <a:lstStyle/>
                    <a:p>
                      <a:pPr marL="273050" marR="0" lvl="0" indent="-273050" algn="l" defTabSz="914400" rtl="0" eaLnBrk="1" fontAlgn="b" latinLnBrk="0" hangingPunct="1">
                        <a:lnSpc>
                          <a:spcPct val="100000"/>
                        </a:lnSpc>
                        <a:spcBef>
                          <a:spcPct val="0"/>
                        </a:spcBef>
                        <a:spcAft>
                          <a:spcPct val="0"/>
                        </a:spcAft>
                        <a:buClrTx/>
                        <a:buSzTx/>
                        <a:buFontTx/>
                        <a:buNone/>
                        <a:tabLst/>
                      </a:pPr>
                      <a:r>
                        <a:rPr kumimoji="0" lang="es-AR" sz="1100" b="0" i="0" u="none" strike="noStrike" cap="none" normalizeH="0" baseline="0" smtClean="0">
                          <a:ln>
                            <a:noFill/>
                          </a:ln>
                          <a:solidFill>
                            <a:srgbClr val="000000"/>
                          </a:solidFill>
                          <a:effectLst/>
                          <a:latin typeface="Calibri" pitchFamily="34" charset="0"/>
                          <a:cs typeface="Arial" charset="0"/>
                        </a:rPr>
                        <a:t>NO</a:t>
                      </a:r>
                      <a:endParaRPr kumimoji="0" lang="es-AR" sz="24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C0C0C0"/>
                      </a:solidFill>
                      <a:prstDash val="solid"/>
                      <a:round/>
                      <a:headEnd type="none" w="med" len="med"/>
                      <a:tailEnd type="none" w="med" len="med"/>
                    </a:lnL>
                    <a:lnR w="12700" cap="flat" cmpd="sng" algn="ctr">
                      <a:solidFill>
                        <a:srgbClr val="C0C0C0"/>
                      </a:solidFill>
                      <a:prstDash val="solid"/>
                      <a:round/>
                      <a:headEnd type="none" w="med" len="med"/>
                      <a:tailEnd type="none" w="med" len="med"/>
                    </a:lnR>
                    <a:lnT w="12700" cap="flat" cmpd="sng" algn="ctr">
                      <a:solidFill>
                        <a:srgbClr val="C0C0C0"/>
                      </a:solidFill>
                      <a:prstDash val="solid"/>
                      <a:round/>
                      <a:headEnd type="none" w="med" len="med"/>
                      <a:tailEnd type="none" w="med" len="med"/>
                    </a:lnT>
                    <a:lnB w="12700" cap="flat" cmpd="sng" algn="ctr">
                      <a:solidFill>
                        <a:srgbClr val="C0C0C0"/>
                      </a:solidFill>
                      <a:prstDash val="solid"/>
                      <a:round/>
                      <a:headEnd type="none" w="med" len="med"/>
                      <a:tailEnd type="none" w="med" len="med"/>
                    </a:lnB>
                    <a:lnTlToBr>
                      <a:noFill/>
                    </a:lnTlToBr>
                    <a:lnBlToTr>
                      <a:noFill/>
                    </a:lnBlToTr>
                    <a:noFill/>
                  </a:tcPr>
                </a:tc>
                <a:tc>
                  <a:txBody>
                    <a:bodyPr/>
                    <a:lstStyle/>
                    <a:p>
                      <a:pPr marL="273050" marR="0" lvl="0" indent="-273050" algn="l" defTabSz="914400" rtl="0" eaLnBrk="1" fontAlgn="b" latinLnBrk="0" hangingPunct="1">
                        <a:lnSpc>
                          <a:spcPct val="100000"/>
                        </a:lnSpc>
                        <a:spcBef>
                          <a:spcPct val="0"/>
                        </a:spcBef>
                        <a:spcAft>
                          <a:spcPct val="0"/>
                        </a:spcAft>
                        <a:buClrTx/>
                        <a:buSzTx/>
                        <a:buFontTx/>
                        <a:buNone/>
                        <a:tabLst/>
                      </a:pPr>
                      <a:r>
                        <a:rPr kumimoji="0" lang="es-AR" sz="1100" b="0" i="0" u="none" strike="noStrike" cap="none" normalizeH="0" baseline="0" smtClean="0">
                          <a:ln>
                            <a:noFill/>
                          </a:ln>
                          <a:solidFill>
                            <a:srgbClr val="000000"/>
                          </a:solidFill>
                          <a:effectLst/>
                          <a:latin typeface="Calibri" pitchFamily="34" charset="0"/>
                          <a:cs typeface="Arial" charset="0"/>
                        </a:rPr>
                        <a:t>NO</a:t>
                      </a:r>
                      <a:endParaRPr kumimoji="0" lang="es-AR" sz="24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C0C0C0"/>
                      </a:solidFill>
                      <a:prstDash val="solid"/>
                      <a:round/>
                      <a:headEnd type="none" w="med" len="med"/>
                      <a:tailEnd type="none" w="med" len="med"/>
                    </a:lnL>
                    <a:lnR w="12700" cap="flat" cmpd="sng" algn="ctr">
                      <a:solidFill>
                        <a:srgbClr val="C0C0C0"/>
                      </a:solidFill>
                      <a:prstDash val="solid"/>
                      <a:round/>
                      <a:headEnd type="none" w="med" len="med"/>
                      <a:tailEnd type="none" w="med" len="med"/>
                    </a:lnR>
                    <a:lnT w="12700" cap="flat" cmpd="sng" algn="ctr">
                      <a:solidFill>
                        <a:srgbClr val="C0C0C0"/>
                      </a:solidFill>
                      <a:prstDash val="solid"/>
                      <a:round/>
                      <a:headEnd type="none" w="med" len="med"/>
                      <a:tailEnd type="none" w="med" len="med"/>
                    </a:lnT>
                    <a:lnB w="12700" cap="flat" cmpd="sng" algn="ctr">
                      <a:solidFill>
                        <a:srgbClr val="C0C0C0"/>
                      </a:solidFill>
                      <a:prstDash val="solid"/>
                      <a:round/>
                      <a:headEnd type="none" w="med" len="med"/>
                      <a:tailEnd type="none" w="med" len="med"/>
                    </a:lnB>
                    <a:lnTlToBr>
                      <a:noFill/>
                    </a:lnTlToBr>
                    <a:lnBlToTr>
                      <a:noFill/>
                    </a:lnBlToTr>
                    <a:noFill/>
                  </a:tcPr>
                </a:tc>
                <a:tc>
                  <a:txBody>
                    <a:bodyPr/>
                    <a:lstStyle/>
                    <a:p>
                      <a:pPr marL="273050" marR="0" lvl="0" indent="-273050" algn="l" defTabSz="914400" rtl="0" eaLnBrk="1" fontAlgn="b" latinLnBrk="0" hangingPunct="1">
                        <a:lnSpc>
                          <a:spcPct val="100000"/>
                        </a:lnSpc>
                        <a:spcBef>
                          <a:spcPct val="0"/>
                        </a:spcBef>
                        <a:spcAft>
                          <a:spcPct val="0"/>
                        </a:spcAft>
                        <a:buClrTx/>
                        <a:buSzTx/>
                        <a:buFontTx/>
                        <a:buNone/>
                        <a:tabLst/>
                      </a:pPr>
                      <a:r>
                        <a:rPr kumimoji="0" lang="es-AR" sz="1100" b="0" i="0" u="none" strike="noStrike" cap="none" normalizeH="0" baseline="0" smtClean="0">
                          <a:ln>
                            <a:noFill/>
                          </a:ln>
                          <a:solidFill>
                            <a:srgbClr val="000000"/>
                          </a:solidFill>
                          <a:effectLst/>
                          <a:latin typeface="Calibri" pitchFamily="34" charset="0"/>
                          <a:cs typeface="Arial" charset="0"/>
                        </a:rPr>
                        <a:t>NO</a:t>
                      </a:r>
                      <a:endParaRPr kumimoji="0" lang="es-AR" sz="24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C0C0C0"/>
                      </a:solidFill>
                      <a:prstDash val="solid"/>
                      <a:round/>
                      <a:headEnd type="none" w="med" len="med"/>
                      <a:tailEnd type="none" w="med" len="med"/>
                    </a:lnL>
                    <a:lnR w="12700" cap="flat" cmpd="sng" algn="ctr">
                      <a:solidFill>
                        <a:srgbClr val="C0C0C0"/>
                      </a:solidFill>
                      <a:prstDash val="solid"/>
                      <a:round/>
                      <a:headEnd type="none" w="med" len="med"/>
                      <a:tailEnd type="none" w="med" len="med"/>
                    </a:lnR>
                    <a:lnT w="12700" cap="flat" cmpd="sng" algn="ctr">
                      <a:solidFill>
                        <a:srgbClr val="C0C0C0"/>
                      </a:solidFill>
                      <a:prstDash val="solid"/>
                      <a:round/>
                      <a:headEnd type="none" w="med" len="med"/>
                      <a:tailEnd type="none" w="med" len="med"/>
                    </a:lnT>
                    <a:lnB w="12700" cap="flat" cmpd="sng" algn="ctr">
                      <a:solidFill>
                        <a:srgbClr val="C0C0C0"/>
                      </a:solidFill>
                      <a:prstDash val="solid"/>
                      <a:round/>
                      <a:headEnd type="none" w="med" len="med"/>
                      <a:tailEnd type="none" w="med" len="med"/>
                    </a:lnB>
                    <a:lnTlToBr>
                      <a:noFill/>
                    </a:lnTlToBr>
                    <a:lnBlToTr>
                      <a:noFill/>
                    </a:lnBlToTr>
                    <a:noFill/>
                  </a:tcPr>
                </a:tc>
              </a:tr>
              <a:tr h="360363">
                <a:tc>
                  <a:txBody>
                    <a:bodyPr/>
                    <a:lstStyle/>
                    <a:p>
                      <a:pPr marL="273050" marR="0" lvl="0" indent="-273050" algn="l" defTabSz="914400" rtl="0" eaLnBrk="1" fontAlgn="b" latinLnBrk="0" hangingPunct="1">
                        <a:lnSpc>
                          <a:spcPct val="100000"/>
                        </a:lnSpc>
                        <a:spcBef>
                          <a:spcPct val="0"/>
                        </a:spcBef>
                        <a:spcAft>
                          <a:spcPct val="0"/>
                        </a:spcAft>
                        <a:buClrTx/>
                        <a:buSzTx/>
                        <a:buFontTx/>
                        <a:buNone/>
                        <a:tabLst/>
                      </a:pPr>
                      <a:r>
                        <a:rPr kumimoji="0" lang="es-AR" sz="1100" b="0" i="0" u="none" strike="noStrike" cap="none" normalizeH="0" baseline="0" smtClean="0">
                          <a:ln>
                            <a:noFill/>
                          </a:ln>
                          <a:solidFill>
                            <a:srgbClr val="000000"/>
                          </a:solidFill>
                          <a:effectLst/>
                          <a:latin typeface="Calibri" pitchFamily="34" charset="0"/>
                          <a:cs typeface="Arial" charset="0"/>
                        </a:rPr>
                        <a:t>Masculino</a:t>
                      </a:r>
                      <a:endParaRPr kumimoji="0" lang="es-AR" sz="24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C0C0C0"/>
                      </a:solidFill>
                      <a:prstDash val="solid"/>
                      <a:round/>
                      <a:headEnd type="none" w="med" len="med"/>
                      <a:tailEnd type="none" w="med" len="med"/>
                    </a:lnL>
                    <a:lnR w="12700" cap="flat" cmpd="sng" algn="ctr">
                      <a:solidFill>
                        <a:srgbClr val="C0C0C0"/>
                      </a:solidFill>
                      <a:prstDash val="solid"/>
                      <a:round/>
                      <a:headEnd type="none" w="med" len="med"/>
                      <a:tailEnd type="none" w="med" len="med"/>
                    </a:lnR>
                    <a:lnT w="12700" cap="flat" cmpd="sng" algn="ctr">
                      <a:solidFill>
                        <a:srgbClr val="C0C0C0"/>
                      </a:solidFill>
                      <a:prstDash val="solid"/>
                      <a:round/>
                      <a:headEnd type="none" w="med" len="med"/>
                      <a:tailEnd type="none" w="med" len="med"/>
                    </a:lnT>
                    <a:lnB w="12700" cap="flat" cmpd="sng" algn="ctr">
                      <a:solidFill>
                        <a:srgbClr val="C0C0C0"/>
                      </a:solidFill>
                      <a:prstDash val="solid"/>
                      <a:round/>
                      <a:headEnd type="none" w="med" len="med"/>
                      <a:tailEnd type="none" w="med" len="med"/>
                    </a:lnB>
                    <a:lnTlToBr>
                      <a:noFill/>
                    </a:lnTlToBr>
                    <a:lnBlToTr>
                      <a:noFill/>
                    </a:lnBlToTr>
                    <a:noFill/>
                  </a:tcPr>
                </a:tc>
                <a:tc>
                  <a:txBody>
                    <a:bodyPr/>
                    <a:lstStyle/>
                    <a:p>
                      <a:pPr marL="273050" marR="0" lvl="0" indent="-273050" algn="l" defTabSz="914400" rtl="0" eaLnBrk="1" fontAlgn="b" latinLnBrk="0" hangingPunct="1">
                        <a:lnSpc>
                          <a:spcPct val="100000"/>
                        </a:lnSpc>
                        <a:spcBef>
                          <a:spcPct val="0"/>
                        </a:spcBef>
                        <a:spcAft>
                          <a:spcPct val="0"/>
                        </a:spcAft>
                        <a:buClrTx/>
                        <a:buSzTx/>
                        <a:buFontTx/>
                        <a:buNone/>
                        <a:tabLst/>
                      </a:pPr>
                      <a:r>
                        <a:rPr kumimoji="0" lang="es-AR" sz="1100" b="0" i="0" u="none" strike="noStrike" cap="none" normalizeH="0" baseline="0" smtClean="0">
                          <a:ln>
                            <a:noFill/>
                          </a:ln>
                          <a:solidFill>
                            <a:srgbClr val="000000"/>
                          </a:solidFill>
                          <a:effectLst/>
                          <a:latin typeface="Calibri" pitchFamily="34" charset="0"/>
                          <a:cs typeface="Arial" charset="0"/>
                        </a:rPr>
                        <a:t>Consultorio</a:t>
                      </a:r>
                      <a:endParaRPr kumimoji="0" lang="es-AR" sz="24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C0C0C0"/>
                      </a:solidFill>
                      <a:prstDash val="solid"/>
                      <a:round/>
                      <a:headEnd type="none" w="med" len="med"/>
                      <a:tailEnd type="none" w="med" len="med"/>
                    </a:lnL>
                    <a:lnR w="12700" cap="flat" cmpd="sng" algn="ctr">
                      <a:solidFill>
                        <a:srgbClr val="C0C0C0"/>
                      </a:solidFill>
                      <a:prstDash val="solid"/>
                      <a:round/>
                      <a:headEnd type="none" w="med" len="med"/>
                      <a:tailEnd type="none" w="med" len="med"/>
                    </a:lnR>
                    <a:lnT w="12700" cap="flat" cmpd="sng" algn="ctr">
                      <a:solidFill>
                        <a:srgbClr val="C0C0C0"/>
                      </a:solidFill>
                      <a:prstDash val="solid"/>
                      <a:round/>
                      <a:headEnd type="none" w="med" len="med"/>
                      <a:tailEnd type="none" w="med" len="med"/>
                    </a:lnT>
                    <a:lnB w="12700" cap="flat" cmpd="sng" algn="ctr">
                      <a:solidFill>
                        <a:srgbClr val="C0C0C0"/>
                      </a:solidFill>
                      <a:prstDash val="solid"/>
                      <a:round/>
                      <a:headEnd type="none" w="med" len="med"/>
                      <a:tailEnd type="none" w="med" len="med"/>
                    </a:lnB>
                    <a:lnTlToBr>
                      <a:noFill/>
                    </a:lnTlToBr>
                    <a:lnBlToTr>
                      <a:noFill/>
                    </a:lnBlToTr>
                    <a:noFill/>
                  </a:tcPr>
                </a:tc>
                <a:tc>
                  <a:txBody>
                    <a:bodyPr/>
                    <a:lstStyle/>
                    <a:p>
                      <a:pPr marL="273050" marR="0" lvl="0" indent="-273050" algn="l" defTabSz="914400" rtl="0" eaLnBrk="1" fontAlgn="b" latinLnBrk="0" hangingPunct="1">
                        <a:lnSpc>
                          <a:spcPct val="100000"/>
                        </a:lnSpc>
                        <a:spcBef>
                          <a:spcPct val="0"/>
                        </a:spcBef>
                        <a:spcAft>
                          <a:spcPct val="0"/>
                        </a:spcAft>
                        <a:buClrTx/>
                        <a:buSzTx/>
                        <a:buFontTx/>
                        <a:buNone/>
                        <a:tabLst/>
                      </a:pPr>
                      <a:r>
                        <a:rPr kumimoji="0" lang="es-AR" sz="1100" b="0" i="0" u="none" strike="noStrike" cap="none" normalizeH="0" baseline="0" smtClean="0">
                          <a:ln>
                            <a:noFill/>
                          </a:ln>
                          <a:solidFill>
                            <a:srgbClr val="000000"/>
                          </a:solidFill>
                          <a:effectLst/>
                          <a:latin typeface="Calibri" pitchFamily="34" charset="0"/>
                          <a:cs typeface="Arial" charset="0"/>
                        </a:rPr>
                        <a:t>SI</a:t>
                      </a:r>
                      <a:endParaRPr kumimoji="0" lang="es-AR" sz="24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C0C0C0"/>
                      </a:solidFill>
                      <a:prstDash val="solid"/>
                      <a:round/>
                      <a:headEnd type="none" w="med" len="med"/>
                      <a:tailEnd type="none" w="med" len="med"/>
                    </a:lnL>
                    <a:lnR w="12700" cap="flat" cmpd="sng" algn="ctr">
                      <a:solidFill>
                        <a:srgbClr val="C0C0C0"/>
                      </a:solidFill>
                      <a:prstDash val="solid"/>
                      <a:round/>
                      <a:headEnd type="none" w="med" len="med"/>
                      <a:tailEnd type="none" w="med" len="med"/>
                    </a:lnR>
                    <a:lnT w="12700" cap="flat" cmpd="sng" algn="ctr">
                      <a:solidFill>
                        <a:srgbClr val="C0C0C0"/>
                      </a:solidFill>
                      <a:prstDash val="solid"/>
                      <a:round/>
                      <a:headEnd type="none" w="med" len="med"/>
                      <a:tailEnd type="none" w="med" len="med"/>
                    </a:lnT>
                    <a:lnB w="12700" cap="flat" cmpd="sng" algn="ctr">
                      <a:solidFill>
                        <a:srgbClr val="C0C0C0"/>
                      </a:solidFill>
                      <a:prstDash val="solid"/>
                      <a:round/>
                      <a:headEnd type="none" w="med" len="med"/>
                      <a:tailEnd type="none" w="med" len="med"/>
                    </a:lnB>
                    <a:lnTlToBr>
                      <a:noFill/>
                    </a:lnTlToBr>
                    <a:lnBlToTr>
                      <a:noFill/>
                    </a:lnBlToTr>
                    <a:noFill/>
                  </a:tcPr>
                </a:tc>
                <a:tc>
                  <a:txBody>
                    <a:bodyPr/>
                    <a:lstStyle/>
                    <a:p>
                      <a:pPr marL="273050" marR="0" lvl="0" indent="-273050" algn="l" defTabSz="914400" rtl="0" eaLnBrk="1" fontAlgn="b" latinLnBrk="0" hangingPunct="1">
                        <a:lnSpc>
                          <a:spcPct val="100000"/>
                        </a:lnSpc>
                        <a:spcBef>
                          <a:spcPct val="0"/>
                        </a:spcBef>
                        <a:spcAft>
                          <a:spcPct val="0"/>
                        </a:spcAft>
                        <a:buClrTx/>
                        <a:buSzTx/>
                        <a:buFontTx/>
                        <a:buNone/>
                        <a:tabLst/>
                      </a:pPr>
                      <a:r>
                        <a:rPr kumimoji="0" lang="es-AR" sz="1100" b="0" i="0" u="none" strike="noStrike" cap="none" normalizeH="0" baseline="0" smtClean="0">
                          <a:ln>
                            <a:noFill/>
                          </a:ln>
                          <a:solidFill>
                            <a:srgbClr val="000000"/>
                          </a:solidFill>
                          <a:effectLst/>
                          <a:latin typeface="Calibri" pitchFamily="34" charset="0"/>
                          <a:cs typeface="Arial" charset="0"/>
                        </a:rPr>
                        <a:t>SI</a:t>
                      </a:r>
                      <a:endParaRPr kumimoji="0" lang="es-AR" sz="24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C0C0C0"/>
                      </a:solidFill>
                      <a:prstDash val="solid"/>
                      <a:round/>
                      <a:headEnd type="none" w="med" len="med"/>
                      <a:tailEnd type="none" w="med" len="med"/>
                    </a:lnL>
                    <a:lnR w="12700" cap="flat" cmpd="sng" algn="ctr">
                      <a:solidFill>
                        <a:srgbClr val="C0C0C0"/>
                      </a:solidFill>
                      <a:prstDash val="solid"/>
                      <a:round/>
                      <a:headEnd type="none" w="med" len="med"/>
                      <a:tailEnd type="none" w="med" len="med"/>
                    </a:lnR>
                    <a:lnT w="12700" cap="flat" cmpd="sng" algn="ctr">
                      <a:solidFill>
                        <a:srgbClr val="C0C0C0"/>
                      </a:solidFill>
                      <a:prstDash val="solid"/>
                      <a:round/>
                      <a:headEnd type="none" w="med" len="med"/>
                      <a:tailEnd type="none" w="med" len="med"/>
                    </a:lnT>
                    <a:lnB w="12700" cap="flat" cmpd="sng" algn="ctr">
                      <a:solidFill>
                        <a:srgbClr val="C0C0C0"/>
                      </a:solidFill>
                      <a:prstDash val="solid"/>
                      <a:round/>
                      <a:headEnd type="none" w="med" len="med"/>
                      <a:tailEnd type="none" w="med" len="med"/>
                    </a:lnB>
                    <a:lnTlToBr>
                      <a:noFill/>
                    </a:lnTlToBr>
                    <a:lnBlToTr>
                      <a:noFill/>
                    </a:lnBlToTr>
                    <a:noFill/>
                  </a:tcPr>
                </a:tc>
                <a:tc>
                  <a:txBody>
                    <a:bodyPr/>
                    <a:lstStyle/>
                    <a:p>
                      <a:pPr marL="273050" marR="0" lvl="0" indent="-273050" algn="l" defTabSz="914400" rtl="0" eaLnBrk="1" fontAlgn="b" latinLnBrk="0" hangingPunct="1">
                        <a:lnSpc>
                          <a:spcPct val="100000"/>
                        </a:lnSpc>
                        <a:spcBef>
                          <a:spcPct val="0"/>
                        </a:spcBef>
                        <a:spcAft>
                          <a:spcPct val="0"/>
                        </a:spcAft>
                        <a:buClrTx/>
                        <a:buSzTx/>
                        <a:buFontTx/>
                        <a:buNone/>
                        <a:tabLst/>
                      </a:pPr>
                      <a:r>
                        <a:rPr kumimoji="0" lang="es-AR" sz="1100" b="0" i="0" u="none" strike="noStrike" cap="none" normalizeH="0" baseline="0" smtClean="0">
                          <a:ln>
                            <a:noFill/>
                          </a:ln>
                          <a:solidFill>
                            <a:srgbClr val="000000"/>
                          </a:solidFill>
                          <a:effectLst/>
                          <a:latin typeface="Calibri" pitchFamily="34" charset="0"/>
                          <a:cs typeface="Arial" charset="0"/>
                        </a:rPr>
                        <a:t>SI</a:t>
                      </a:r>
                      <a:endParaRPr kumimoji="0" lang="es-AR" sz="24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C0C0C0"/>
                      </a:solidFill>
                      <a:prstDash val="solid"/>
                      <a:round/>
                      <a:headEnd type="none" w="med" len="med"/>
                      <a:tailEnd type="none" w="med" len="med"/>
                    </a:lnL>
                    <a:lnR w="12700" cap="flat" cmpd="sng" algn="ctr">
                      <a:solidFill>
                        <a:srgbClr val="C0C0C0"/>
                      </a:solidFill>
                      <a:prstDash val="solid"/>
                      <a:round/>
                      <a:headEnd type="none" w="med" len="med"/>
                      <a:tailEnd type="none" w="med" len="med"/>
                    </a:lnR>
                    <a:lnT w="12700" cap="flat" cmpd="sng" algn="ctr">
                      <a:solidFill>
                        <a:srgbClr val="C0C0C0"/>
                      </a:solidFill>
                      <a:prstDash val="solid"/>
                      <a:round/>
                      <a:headEnd type="none" w="med" len="med"/>
                      <a:tailEnd type="none" w="med" len="med"/>
                    </a:lnT>
                    <a:lnB w="12700" cap="flat" cmpd="sng" algn="ctr">
                      <a:solidFill>
                        <a:srgbClr val="C0C0C0"/>
                      </a:solidFill>
                      <a:prstDash val="solid"/>
                      <a:round/>
                      <a:headEnd type="none" w="med" len="med"/>
                      <a:tailEnd type="none" w="med" len="med"/>
                    </a:lnB>
                    <a:lnTlToBr>
                      <a:noFill/>
                    </a:lnTlToBr>
                    <a:lnBlToTr>
                      <a:noFill/>
                    </a:lnBlToTr>
                    <a:noFill/>
                  </a:tcPr>
                </a:tc>
              </a:tr>
              <a:tr h="358775">
                <a:tc>
                  <a:txBody>
                    <a:bodyPr/>
                    <a:lstStyle/>
                    <a:p>
                      <a:pPr marL="273050" marR="0" lvl="0" indent="-273050" algn="l" defTabSz="914400" rtl="0" eaLnBrk="1" fontAlgn="b" latinLnBrk="0" hangingPunct="1">
                        <a:lnSpc>
                          <a:spcPct val="100000"/>
                        </a:lnSpc>
                        <a:spcBef>
                          <a:spcPct val="0"/>
                        </a:spcBef>
                        <a:spcAft>
                          <a:spcPct val="0"/>
                        </a:spcAft>
                        <a:buClrTx/>
                        <a:buSzTx/>
                        <a:buFontTx/>
                        <a:buNone/>
                        <a:tabLst/>
                      </a:pPr>
                      <a:r>
                        <a:rPr kumimoji="0" lang="es-AR" sz="1100" b="0" i="0" u="none" strike="noStrike" cap="none" normalizeH="0" baseline="0" smtClean="0">
                          <a:ln>
                            <a:noFill/>
                          </a:ln>
                          <a:solidFill>
                            <a:srgbClr val="000000"/>
                          </a:solidFill>
                          <a:effectLst/>
                          <a:latin typeface="Calibri" pitchFamily="34" charset="0"/>
                          <a:cs typeface="Arial" charset="0"/>
                        </a:rPr>
                        <a:t>Masculino</a:t>
                      </a:r>
                      <a:endParaRPr kumimoji="0" lang="es-AR" sz="24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C0C0C0"/>
                      </a:solidFill>
                      <a:prstDash val="solid"/>
                      <a:round/>
                      <a:headEnd type="none" w="med" len="med"/>
                      <a:tailEnd type="none" w="med" len="med"/>
                    </a:lnL>
                    <a:lnR w="12700" cap="flat" cmpd="sng" algn="ctr">
                      <a:solidFill>
                        <a:srgbClr val="C0C0C0"/>
                      </a:solidFill>
                      <a:prstDash val="solid"/>
                      <a:round/>
                      <a:headEnd type="none" w="med" len="med"/>
                      <a:tailEnd type="none" w="med" len="med"/>
                    </a:lnR>
                    <a:lnT w="12700" cap="flat" cmpd="sng" algn="ctr">
                      <a:solidFill>
                        <a:srgbClr val="C0C0C0"/>
                      </a:solidFill>
                      <a:prstDash val="solid"/>
                      <a:round/>
                      <a:headEnd type="none" w="med" len="med"/>
                      <a:tailEnd type="none" w="med" len="med"/>
                    </a:lnT>
                    <a:lnB w="12700" cap="flat" cmpd="sng" algn="ctr">
                      <a:solidFill>
                        <a:srgbClr val="C0C0C0"/>
                      </a:solidFill>
                      <a:prstDash val="solid"/>
                      <a:round/>
                      <a:headEnd type="none" w="med" len="med"/>
                      <a:tailEnd type="none" w="med" len="med"/>
                    </a:lnB>
                    <a:lnTlToBr>
                      <a:noFill/>
                    </a:lnTlToBr>
                    <a:lnBlToTr>
                      <a:noFill/>
                    </a:lnBlToTr>
                    <a:noFill/>
                  </a:tcPr>
                </a:tc>
                <a:tc>
                  <a:txBody>
                    <a:bodyPr/>
                    <a:lstStyle/>
                    <a:p>
                      <a:pPr marL="273050" marR="0" lvl="0" indent="-273050" algn="l" defTabSz="914400" rtl="0" eaLnBrk="1" fontAlgn="b" latinLnBrk="0" hangingPunct="1">
                        <a:lnSpc>
                          <a:spcPct val="100000"/>
                        </a:lnSpc>
                        <a:spcBef>
                          <a:spcPct val="0"/>
                        </a:spcBef>
                        <a:spcAft>
                          <a:spcPct val="0"/>
                        </a:spcAft>
                        <a:buClrTx/>
                        <a:buSzTx/>
                        <a:buFontTx/>
                        <a:buNone/>
                        <a:tabLst/>
                      </a:pPr>
                      <a:r>
                        <a:rPr kumimoji="0" lang="es-AR" sz="1100" b="0" i="0" u="none" strike="noStrike" cap="none" normalizeH="0" baseline="0" smtClean="0">
                          <a:ln>
                            <a:noFill/>
                          </a:ln>
                          <a:solidFill>
                            <a:srgbClr val="000000"/>
                          </a:solidFill>
                          <a:effectLst/>
                          <a:latin typeface="Calibri" pitchFamily="34" charset="0"/>
                          <a:cs typeface="Arial" charset="0"/>
                        </a:rPr>
                        <a:t>Consultorio</a:t>
                      </a:r>
                      <a:endParaRPr kumimoji="0" lang="es-AR" sz="24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C0C0C0"/>
                      </a:solidFill>
                      <a:prstDash val="solid"/>
                      <a:round/>
                      <a:headEnd type="none" w="med" len="med"/>
                      <a:tailEnd type="none" w="med" len="med"/>
                    </a:lnL>
                    <a:lnR w="12700" cap="flat" cmpd="sng" algn="ctr">
                      <a:solidFill>
                        <a:srgbClr val="C0C0C0"/>
                      </a:solidFill>
                      <a:prstDash val="solid"/>
                      <a:round/>
                      <a:headEnd type="none" w="med" len="med"/>
                      <a:tailEnd type="none" w="med" len="med"/>
                    </a:lnR>
                    <a:lnT w="12700" cap="flat" cmpd="sng" algn="ctr">
                      <a:solidFill>
                        <a:srgbClr val="C0C0C0"/>
                      </a:solidFill>
                      <a:prstDash val="solid"/>
                      <a:round/>
                      <a:headEnd type="none" w="med" len="med"/>
                      <a:tailEnd type="none" w="med" len="med"/>
                    </a:lnT>
                    <a:lnB w="12700" cap="flat" cmpd="sng" algn="ctr">
                      <a:solidFill>
                        <a:srgbClr val="C0C0C0"/>
                      </a:solidFill>
                      <a:prstDash val="solid"/>
                      <a:round/>
                      <a:headEnd type="none" w="med" len="med"/>
                      <a:tailEnd type="none" w="med" len="med"/>
                    </a:lnB>
                    <a:lnTlToBr>
                      <a:noFill/>
                    </a:lnTlToBr>
                    <a:lnBlToTr>
                      <a:noFill/>
                    </a:lnBlToTr>
                    <a:noFill/>
                  </a:tcPr>
                </a:tc>
                <a:tc>
                  <a:txBody>
                    <a:bodyPr/>
                    <a:lstStyle/>
                    <a:p>
                      <a:pPr marL="273050" marR="0" lvl="0" indent="-273050" algn="l" defTabSz="914400" rtl="0" eaLnBrk="1" fontAlgn="b" latinLnBrk="0" hangingPunct="1">
                        <a:lnSpc>
                          <a:spcPct val="100000"/>
                        </a:lnSpc>
                        <a:spcBef>
                          <a:spcPct val="0"/>
                        </a:spcBef>
                        <a:spcAft>
                          <a:spcPct val="0"/>
                        </a:spcAft>
                        <a:buClrTx/>
                        <a:buSzTx/>
                        <a:buFontTx/>
                        <a:buNone/>
                        <a:tabLst/>
                      </a:pPr>
                      <a:r>
                        <a:rPr kumimoji="0" lang="es-AR" sz="1100" b="0" i="0" u="none" strike="noStrike" cap="none" normalizeH="0" baseline="0" smtClean="0">
                          <a:ln>
                            <a:noFill/>
                          </a:ln>
                          <a:solidFill>
                            <a:srgbClr val="000000"/>
                          </a:solidFill>
                          <a:effectLst/>
                          <a:latin typeface="Calibri" pitchFamily="34" charset="0"/>
                          <a:cs typeface="Arial" charset="0"/>
                        </a:rPr>
                        <a:t>NO</a:t>
                      </a:r>
                      <a:endParaRPr kumimoji="0" lang="es-AR" sz="24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C0C0C0"/>
                      </a:solidFill>
                      <a:prstDash val="solid"/>
                      <a:round/>
                      <a:headEnd type="none" w="med" len="med"/>
                      <a:tailEnd type="none" w="med" len="med"/>
                    </a:lnL>
                    <a:lnR w="12700" cap="flat" cmpd="sng" algn="ctr">
                      <a:solidFill>
                        <a:srgbClr val="C0C0C0"/>
                      </a:solidFill>
                      <a:prstDash val="solid"/>
                      <a:round/>
                      <a:headEnd type="none" w="med" len="med"/>
                      <a:tailEnd type="none" w="med" len="med"/>
                    </a:lnR>
                    <a:lnT w="12700" cap="flat" cmpd="sng" algn="ctr">
                      <a:solidFill>
                        <a:srgbClr val="C0C0C0"/>
                      </a:solidFill>
                      <a:prstDash val="solid"/>
                      <a:round/>
                      <a:headEnd type="none" w="med" len="med"/>
                      <a:tailEnd type="none" w="med" len="med"/>
                    </a:lnT>
                    <a:lnB w="12700" cap="flat" cmpd="sng" algn="ctr">
                      <a:solidFill>
                        <a:srgbClr val="C0C0C0"/>
                      </a:solidFill>
                      <a:prstDash val="solid"/>
                      <a:round/>
                      <a:headEnd type="none" w="med" len="med"/>
                      <a:tailEnd type="none" w="med" len="med"/>
                    </a:lnB>
                    <a:lnTlToBr>
                      <a:noFill/>
                    </a:lnTlToBr>
                    <a:lnBlToTr>
                      <a:noFill/>
                    </a:lnBlToTr>
                    <a:noFill/>
                  </a:tcPr>
                </a:tc>
                <a:tc>
                  <a:txBody>
                    <a:bodyPr/>
                    <a:lstStyle/>
                    <a:p>
                      <a:pPr marL="273050" marR="0" lvl="0" indent="-273050" algn="l" defTabSz="914400" rtl="0" eaLnBrk="1" fontAlgn="b" latinLnBrk="0" hangingPunct="1">
                        <a:lnSpc>
                          <a:spcPct val="100000"/>
                        </a:lnSpc>
                        <a:spcBef>
                          <a:spcPct val="0"/>
                        </a:spcBef>
                        <a:spcAft>
                          <a:spcPct val="0"/>
                        </a:spcAft>
                        <a:buClrTx/>
                        <a:buSzTx/>
                        <a:buFontTx/>
                        <a:buNone/>
                        <a:tabLst/>
                      </a:pPr>
                      <a:r>
                        <a:rPr kumimoji="0" lang="es-AR" sz="1100" b="0" i="0" u="none" strike="noStrike" cap="none" normalizeH="0" baseline="0" smtClean="0">
                          <a:ln>
                            <a:noFill/>
                          </a:ln>
                          <a:solidFill>
                            <a:srgbClr val="000000"/>
                          </a:solidFill>
                          <a:effectLst/>
                          <a:latin typeface="Calibri" pitchFamily="34" charset="0"/>
                          <a:cs typeface="Arial" charset="0"/>
                        </a:rPr>
                        <a:t>NO</a:t>
                      </a:r>
                      <a:endParaRPr kumimoji="0" lang="es-AR" sz="24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C0C0C0"/>
                      </a:solidFill>
                      <a:prstDash val="solid"/>
                      <a:round/>
                      <a:headEnd type="none" w="med" len="med"/>
                      <a:tailEnd type="none" w="med" len="med"/>
                    </a:lnL>
                    <a:lnR w="12700" cap="flat" cmpd="sng" algn="ctr">
                      <a:solidFill>
                        <a:srgbClr val="C0C0C0"/>
                      </a:solidFill>
                      <a:prstDash val="solid"/>
                      <a:round/>
                      <a:headEnd type="none" w="med" len="med"/>
                      <a:tailEnd type="none" w="med" len="med"/>
                    </a:lnR>
                    <a:lnT w="12700" cap="flat" cmpd="sng" algn="ctr">
                      <a:solidFill>
                        <a:srgbClr val="C0C0C0"/>
                      </a:solidFill>
                      <a:prstDash val="solid"/>
                      <a:round/>
                      <a:headEnd type="none" w="med" len="med"/>
                      <a:tailEnd type="none" w="med" len="med"/>
                    </a:lnT>
                    <a:lnB w="12700" cap="flat" cmpd="sng" algn="ctr">
                      <a:solidFill>
                        <a:srgbClr val="C0C0C0"/>
                      </a:solidFill>
                      <a:prstDash val="solid"/>
                      <a:round/>
                      <a:headEnd type="none" w="med" len="med"/>
                      <a:tailEnd type="none" w="med" len="med"/>
                    </a:lnB>
                    <a:lnTlToBr>
                      <a:noFill/>
                    </a:lnTlToBr>
                    <a:lnBlToTr>
                      <a:noFill/>
                    </a:lnBlToTr>
                    <a:noFill/>
                  </a:tcPr>
                </a:tc>
                <a:tc>
                  <a:txBody>
                    <a:bodyPr/>
                    <a:lstStyle/>
                    <a:p>
                      <a:pPr marL="273050" marR="0" lvl="0" indent="-273050" algn="l" defTabSz="914400" rtl="0" eaLnBrk="1" fontAlgn="b" latinLnBrk="0" hangingPunct="1">
                        <a:lnSpc>
                          <a:spcPct val="100000"/>
                        </a:lnSpc>
                        <a:spcBef>
                          <a:spcPct val="0"/>
                        </a:spcBef>
                        <a:spcAft>
                          <a:spcPct val="0"/>
                        </a:spcAft>
                        <a:buClrTx/>
                        <a:buSzTx/>
                        <a:buFontTx/>
                        <a:buNone/>
                        <a:tabLst/>
                      </a:pPr>
                      <a:r>
                        <a:rPr kumimoji="0" lang="es-AR" sz="1100" b="0" i="0" u="none" strike="noStrike" cap="none" normalizeH="0" baseline="0" smtClean="0">
                          <a:ln>
                            <a:noFill/>
                          </a:ln>
                          <a:solidFill>
                            <a:srgbClr val="000000"/>
                          </a:solidFill>
                          <a:effectLst/>
                          <a:latin typeface="Calibri" pitchFamily="34" charset="0"/>
                          <a:cs typeface="Arial" charset="0"/>
                        </a:rPr>
                        <a:t>NO</a:t>
                      </a:r>
                      <a:endParaRPr kumimoji="0" lang="es-AR" sz="24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C0C0C0"/>
                      </a:solidFill>
                      <a:prstDash val="solid"/>
                      <a:round/>
                      <a:headEnd type="none" w="med" len="med"/>
                      <a:tailEnd type="none" w="med" len="med"/>
                    </a:lnL>
                    <a:lnR w="12700" cap="flat" cmpd="sng" algn="ctr">
                      <a:solidFill>
                        <a:srgbClr val="C0C0C0"/>
                      </a:solidFill>
                      <a:prstDash val="solid"/>
                      <a:round/>
                      <a:headEnd type="none" w="med" len="med"/>
                      <a:tailEnd type="none" w="med" len="med"/>
                    </a:lnR>
                    <a:lnT w="12700" cap="flat" cmpd="sng" algn="ctr">
                      <a:solidFill>
                        <a:srgbClr val="C0C0C0"/>
                      </a:solidFill>
                      <a:prstDash val="solid"/>
                      <a:round/>
                      <a:headEnd type="none" w="med" len="med"/>
                      <a:tailEnd type="none" w="med" len="med"/>
                    </a:lnT>
                    <a:lnB w="12700" cap="flat" cmpd="sng" algn="ctr">
                      <a:solidFill>
                        <a:srgbClr val="C0C0C0"/>
                      </a:solidFill>
                      <a:prstDash val="solid"/>
                      <a:round/>
                      <a:headEnd type="none" w="med" len="med"/>
                      <a:tailEnd type="none" w="med" len="med"/>
                    </a:lnB>
                    <a:lnTlToBr>
                      <a:noFill/>
                    </a:lnTlToBr>
                    <a:lnBlToTr>
                      <a:noFill/>
                    </a:lnBlToTr>
                    <a:noFill/>
                  </a:tcPr>
                </a:tc>
              </a:tr>
              <a:tr h="803275">
                <a:tc>
                  <a:txBody>
                    <a:bodyPr/>
                    <a:lstStyle/>
                    <a:p>
                      <a:pPr marL="273050" marR="0" lvl="0" indent="-273050" algn="l" defTabSz="914400" rtl="0" eaLnBrk="1" fontAlgn="b" latinLnBrk="0" hangingPunct="1">
                        <a:lnSpc>
                          <a:spcPct val="100000"/>
                        </a:lnSpc>
                        <a:spcBef>
                          <a:spcPct val="0"/>
                        </a:spcBef>
                        <a:spcAft>
                          <a:spcPct val="0"/>
                        </a:spcAft>
                        <a:buClrTx/>
                        <a:buSzTx/>
                        <a:buFontTx/>
                        <a:buNone/>
                        <a:tabLst/>
                      </a:pPr>
                      <a:r>
                        <a:rPr kumimoji="0" lang="es-AR" sz="1100" b="0" i="0" u="none" strike="noStrike" cap="none" normalizeH="0" baseline="0" smtClean="0">
                          <a:ln>
                            <a:noFill/>
                          </a:ln>
                          <a:solidFill>
                            <a:srgbClr val="000000"/>
                          </a:solidFill>
                          <a:effectLst/>
                          <a:latin typeface="Calibri" pitchFamily="34" charset="0"/>
                          <a:cs typeface="Arial" charset="0"/>
                        </a:rPr>
                        <a:t>Masculino</a:t>
                      </a:r>
                      <a:endParaRPr kumimoji="0" lang="es-AR" sz="24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C0C0C0"/>
                      </a:solidFill>
                      <a:prstDash val="solid"/>
                      <a:round/>
                      <a:headEnd type="none" w="med" len="med"/>
                      <a:tailEnd type="none" w="med" len="med"/>
                    </a:lnL>
                    <a:lnR w="12700" cap="flat" cmpd="sng" algn="ctr">
                      <a:solidFill>
                        <a:srgbClr val="C0C0C0"/>
                      </a:solidFill>
                      <a:prstDash val="solid"/>
                      <a:round/>
                      <a:headEnd type="none" w="med" len="med"/>
                      <a:tailEnd type="none" w="med" len="med"/>
                    </a:lnR>
                    <a:lnT w="12700" cap="flat" cmpd="sng" algn="ctr">
                      <a:solidFill>
                        <a:srgbClr val="C0C0C0"/>
                      </a:solidFill>
                      <a:prstDash val="solid"/>
                      <a:round/>
                      <a:headEnd type="none" w="med" len="med"/>
                      <a:tailEnd type="none" w="med" len="med"/>
                    </a:lnT>
                    <a:lnB w="12700" cap="flat" cmpd="sng" algn="ctr">
                      <a:solidFill>
                        <a:srgbClr val="C0C0C0"/>
                      </a:solidFill>
                      <a:prstDash val="solid"/>
                      <a:round/>
                      <a:headEnd type="none" w="med" len="med"/>
                      <a:tailEnd type="none" w="med" len="med"/>
                    </a:lnB>
                    <a:lnTlToBr>
                      <a:noFill/>
                    </a:lnTlToBr>
                    <a:lnBlToTr>
                      <a:noFill/>
                    </a:lnBlToTr>
                    <a:noFill/>
                  </a:tcPr>
                </a:tc>
                <a:tc>
                  <a:txBody>
                    <a:bodyPr/>
                    <a:lstStyle/>
                    <a:p>
                      <a:pPr marL="273050" marR="0" lvl="0" indent="-273050" algn="l" defTabSz="914400" rtl="0" eaLnBrk="1" fontAlgn="b" latinLnBrk="0" hangingPunct="1">
                        <a:lnSpc>
                          <a:spcPct val="100000"/>
                        </a:lnSpc>
                        <a:spcBef>
                          <a:spcPct val="0"/>
                        </a:spcBef>
                        <a:spcAft>
                          <a:spcPct val="0"/>
                        </a:spcAft>
                        <a:buClrTx/>
                        <a:buSzTx/>
                        <a:buFontTx/>
                        <a:buNone/>
                        <a:tabLst/>
                      </a:pPr>
                      <a:r>
                        <a:rPr kumimoji="0" lang="es-AR" sz="1100" b="0" i="0" u="none" strike="noStrike" cap="none" normalizeH="0" baseline="0" smtClean="0">
                          <a:ln>
                            <a:noFill/>
                          </a:ln>
                          <a:solidFill>
                            <a:srgbClr val="000000"/>
                          </a:solidFill>
                          <a:effectLst/>
                          <a:latin typeface="Calibri" pitchFamily="34" charset="0"/>
                          <a:cs typeface="Arial" charset="0"/>
                        </a:rPr>
                        <a:t>Consultorio</a:t>
                      </a:r>
                      <a:endParaRPr kumimoji="0" lang="es-AR" sz="24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C0C0C0"/>
                      </a:solidFill>
                      <a:prstDash val="solid"/>
                      <a:round/>
                      <a:headEnd type="none" w="med" len="med"/>
                      <a:tailEnd type="none" w="med" len="med"/>
                    </a:lnL>
                    <a:lnR w="12700" cap="flat" cmpd="sng" algn="ctr">
                      <a:solidFill>
                        <a:srgbClr val="C0C0C0"/>
                      </a:solidFill>
                      <a:prstDash val="solid"/>
                      <a:round/>
                      <a:headEnd type="none" w="med" len="med"/>
                      <a:tailEnd type="none" w="med" len="med"/>
                    </a:lnR>
                    <a:lnT w="12700" cap="flat" cmpd="sng" algn="ctr">
                      <a:solidFill>
                        <a:srgbClr val="C0C0C0"/>
                      </a:solidFill>
                      <a:prstDash val="solid"/>
                      <a:round/>
                      <a:headEnd type="none" w="med" len="med"/>
                      <a:tailEnd type="none" w="med" len="med"/>
                    </a:lnT>
                    <a:lnB w="12700" cap="flat" cmpd="sng" algn="ctr">
                      <a:solidFill>
                        <a:srgbClr val="C0C0C0"/>
                      </a:solidFill>
                      <a:prstDash val="solid"/>
                      <a:round/>
                      <a:headEnd type="none" w="med" len="med"/>
                      <a:tailEnd type="none" w="med" len="med"/>
                    </a:lnB>
                    <a:lnTlToBr>
                      <a:noFill/>
                    </a:lnTlToBr>
                    <a:lnBlToTr>
                      <a:noFill/>
                    </a:lnBlToTr>
                    <a:noFill/>
                  </a:tcPr>
                </a:tc>
                <a:tc>
                  <a:txBody>
                    <a:bodyPr/>
                    <a:lstStyle/>
                    <a:p>
                      <a:pPr marL="273050" marR="0" lvl="0" indent="-273050" algn="l" defTabSz="914400" rtl="0" eaLnBrk="1" fontAlgn="b" latinLnBrk="0" hangingPunct="1">
                        <a:lnSpc>
                          <a:spcPct val="100000"/>
                        </a:lnSpc>
                        <a:spcBef>
                          <a:spcPct val="0"/>
                        </a:spcBef>
                        <a:spcAft>
                          <a:spcPct val="0"/>
                        </a:spcAft>
                        <a:buClrTx/>
                        <a:buSzTx/>
                        <a:buFontTx/>
                        <a:buNone/>
                        <a:tabLst/>
                      </a:pPr>
                      <a:r>
                        <a:rPr kumimoji="0" lang="es-AR" sz="1100" b="0" i="0" u="none" strike="noStrike" cap="none" normalizeH="0" baseline="0" smtClean="0">
                          <a:ln>
                            <a:noFill/>
                          </a:ln>
                          <a:solidFill>
                            <a:srgbClr val="000000"/>
                          </a:solidFill>
                          <a:effectLst/>
                          <a:latin typeface="Calibri" pitchFamily="34" charset="0"/>
                          <a:cs typeface="Arial" charset="0"/>
                        </a:rPr>
                        <a:t>NO</a:t>
                      </a:r>
                      <a:endParaRPr kumimoji="0" lang="es-AR" sz="24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C0C0C0"/>
                      </a:solidFill>
                      <a:prstDash val="solid"/>
                      <a:round/>
                      <a:headEnd type="none" w="med" len="med"/>
                      <a:tailEnd type="none" w="med" len="med"/>
                    </a:lnL>
                    <a:lnR w="12700" cap="flat" cmpd="sng" algn="ctr">
                      <a:solidFill>
                        <a:srgbClr val="C0C0C0"/>
                      </a:solidFill>
                      <a:prstDash val="solid"/>
                      <a:round/>
                      <a:headEnd type="none" w="med" len="med"/>
                      <a:tailEnd type="none" w="med" len="med"/>
                    </a:lnR>
                    <a:lnT w="12700" cap="flat" cmpd="sng" algn="ctr">
                      <a:solidFill>
                        <a:srgbClr val="C0C0C0"/>
                      </a:solidFill>
                      <a:prstDash val="solid"/>
                      <a:round/>
                      <a:headEnd type="none" w="med" len="med"/>
                      <a:tailEnd type="none" w="med" len="med"/>
                    </a:lnT>
                    <a:lnB w="12700" cap="flat" cmpd="sng" algn="ctr">
                      <a:solidFill>
                        <a:srgbClr val="C0C0C0"/>
                      </a:solidFill>
                      <a:prstDash val="solid"/>
                      <a:round/>
                      <a:headEnd type="none" w="med" len="med"/>
                      <a:tailEnd type="none" w="med" len="med"/>
                    </a:lnB>
                    <a:lnTlToBr>
                      <a:noFill/>
                    </a:lnTlToBr>
                    <a:lnBlToTr>
                      <a:noFill/>
                    </a:lnBlToTr>
                    <a:noFill/>
                  </a:tcPr>
                </a:tc>
                <a:tc>
                  <a:txBody>
                    <a:bodyPr/>
                    <a:lstStyle/>
                    <a:p>
                      <a:pPr marL="273050" marR="0" lvl="0" indent="-273050" algn="l" defTabSz="914400" rtl="0" eaLnBrk="1" fontAlgn="b" latinLnBrk="0" hangingPunct="1">
                        <a:lnSpc>
                          <a:spcPct val="100000"/>
                        </a:lnSpc>
                        <a:spcBef>
                          <a:spcPct val="0"/>
                        </a:spcBef>
                        <a:spcAft>
                          <a:spcPct val="0"/>
                        </a:spcAft>
                        <a:buClrTx/>
                        <a:buSzTx/>
                        <a:buFontTx/>
                        <a:buNone/>
                        <a:tabLst/>
                      </a:pPr>
                      <a:r>
                        <a:rPr kumimoji="0" lang="es-AR" sz="1100" b="0" i="0" u="none" strike="noStrike" cap="none" normalizeH="0" baseline="0" smtClean="0">
                          <a:ln>
                            <a:noFill/>
                          </a:ln>
                          <a:solidFill>
                            <a:srgbClr val="000000"/>
                          </a:solidFill>
                          <a:effectLst/>
                          <a:latin typeface="Calibri" pitchFamily="34" charset="0"/>
                          <a:cs typeface="Arial" charset="0"/>
                        </a:rPr>
                        <a:t>NO</a:t>
                      </a:r>
                      <a:endParaRPr kumimoji="0" lang="es-AR" sz="24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C0C0C0"/>
                      </a:solidFill>
                      <a:prstDash val="solid"/>
                      <a:round/>
                      <a:headEnd type="none" w="med" len="med"/>
                      <a:tailEnd type="none" w="med" len="med"/>
                    </a:lnL>
                    <a:lnR w="12700" cap="flat" cmpd="sng" algn="ctr">
                      <a:solidFill>
                        <a:srgbClr val="C0C0C0"/>
                      </a:solidFill>
                      <a:prstDash val="solid"/>
                      <a:round/>
                      <a:headEnd type="none" w="med" len="med"/>
                      <a:tailEnd type="none" w="med" len="med"/>
                    </a:lnR>
                    <a:lnT w="12700" cap="flat" cmpd="sng" algn="ctr">
                      <a:solidFill>
                        <a:srgbClr val="C0C0C0"/>
                      </a:solidFill>
                      <a:prstDash val="solid"/>
                      <a:round/>
                      <a:headEnd type="none" w="med" len="med"/>
                      <a:tailEnd type="none" w="med" len="med"/>
                    </a:lnT>
                    <a:lnB w="12700" cap="flat" cmpd="sng" algn="ctr">
                      <a:solidFill>
                        <a:srgbClr val="C0C0C0"/>
                      </a:solidFill>
                      <a:prstDash val="solid"/>
                      <a:round/>
                      <a:headEnd type="none" w="med" len="med"/>
                      <a:tailEnd type="none" w="med" len="med"/>
                    </a:lnB>
                    <a:lnTlToBr>
                      <a:noFill/>
                    </a:lnTlToBr>
                    <a:lnBlToTr>
                      <a:noFill/>
                    </a:lnBlToTr>
                    <a:noFill/>
                  </a:tcPr>
                </a:tc>
                <a:tc>
                  <a:txBody>
                    <a:bodyPr/>
                    <a:lstStyle/>
                    <a:p>
                      <a:pPr marL="273050" marR="0" lvl="0" indent="-273050" algn="l" defTabSz="914400" rtl="0" eaLnBrk="1" fontAlgn="b" latinLnBrk="0" hangingPunct="1">
                        <a:lnSpc>
                          <a:spcPct val="100000"/>
                        </a:lnSpc>
                        <a:spcBef>
                          <a:spcPct val="0"/>
                        </a:spcBef>
                        <a:spcAft>
                          <a:spcPct val="0"/>
                        </a:spcAft>
                        <a:buClrTx/>
                        <a:buSzTx/>
                        <a:buFontTx/>
                        <a:buNone/>
                        <a:tabLst/>
                      </a:pPr>
                      <a:r>
                        <a:rPr kumimoji="0" lang="es-AR" sz="1100" b="0" i="0" u="none" strike="noStrike" cap="none" normalizeH="0" baseline="0" smtClean="0">
                          <a:ln>
                            <a:noFill/>
                          </a:ln>
                          <a:solidFill>
                            <a:srgbClr val="000000"/>
                          </a:solidFill>
                          <a:effectLst/>
                          <a:latin typeface="Calibri" pitchFamily="34" charset="0"/>
                          <a:cs typeface="Arial" charset="0"/>
                        </a:rPr>
                        <a:t>NO</a:t>
                      </a:r>
                      <a:endParaRPr kumimoji="0" lang="es-AR" sz="24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C0C0C0"/>
                      </a:solidFill>
                      <a:prstDash val="solid"/>
                      <a:round/>
                      <a:headEnd type="none" w="med" len="med"/>
                      <a:tailEnd type="none" w="med" len="med"/>
                    </a:lnL>
                    <a:lnR w="12700" cap="flat" cmpd="sng" algn="ctr">
                      <a:solidFill>
                        <a:srgbClr val="C0C0C0"/>
                      </a:solidFill>
                      <a:prstDash val="solid"/>
                      <a:round/>
                      <a:headEnd type="none" w="med" len="med"/>
                      <a:tailEnd type="none" w="med" len="med"/>
                    </a:lnR>
                    <a:lnT w="12700" cap="flat" cmpd="sng" algn="ctr">
                      <a:solidFill>
                        <a:srgbClr val="C0C0C0"/>
                      </a:solidFill>
                      <a:prstDash val="solid"/>
                      <a:round/>
                      <a:headEnd type="none" w="med" len="med"/>
                      <a:tailEnd type="none" w="med" len="med"/>
                    </a:lnT>
                    <a:lnB w="12700" cap="flat" cmpd="sng" algn="ctr">
                      <a:solidFill>
                        <a:srgbClr val="C0C0C0"/>
                      </a:solidFill>
                      <a:prstDash val="solid"/>
                      <a:round/>
                      <a:headEnd type="none" w="med" len="med"/>
                      <a:tailEnd type="none" w="med" len="med"/>
                    </a:lnB>
                    <a:lnTlToBr>
                      <a:noFill/>
                    </a:lnTlToBr>
                    <a:lnBlToTr>
                      <a:noFill/>
                    </a:lnBlToTr>
                    <a:noFill/>
                  </a:tcPr>
                </a:tc>
              </a:tr>
            </a:tbl>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7346"/>
                                        </p:tgtEl>
                                        <p:attrNameLst>
                                          <p:attrName>style.visibility</p:attrName>
                                        </p:attrNameLst>
                                      </p:cBhvr>
                                      <p:to>
                                        <p:strVal val="visible"/>
                                      </p:to>
                                    </p:set>
                                    <p:animEffect transition="in" filter="wipe(left)">
                                      <p:cBhvr>
                                        <p:cTn id="7" dur="3000"/>
                                        <p:tgtEl>
                                          <p:spTgt spid="57346"/>
                                        </p:tgtEl>
                                      </p:cBhvr>
                                    </p:animEffect>
                                  </p:childTnLst>
                                </p:cTn>
                              </p:par>
                              <p:par>
                                <p:cTn id="8" presetID="22" presetClass="entr" presetSubtype="8" fill="hold" nodeType="withEffect">
                                  <p:stCondLst>
                                    <p:cond delay="0"/>
                                  </p:stCondLst>
                                  <p:childTnLst>
                                    <p:set>
                                      <p:cBhvr>
                                        <p:cTn id="9" dur="1" fill="hold">
                                          <p:stCondLst>
                                            <p:cond delay="0"/>
                                          </p:stCondLst>
                                        </p:cTn>
                                        <p:tgtEl>
                                          <p:spTgt spid="57578"/>
                                        </p:tgtEl>
                                        <p:attrNameLst>
                                          <p:attrName>style.visibility</p:attrName>
                                        </p:attrNameLst>
                                      </p:cBhvr>
                                      <p:to>
                                        <p:strVal val="visible"/>
                                      </p:to>
                                    </p:set>
                                    <p:animEffect transition="in" filter="wipe(left)">
                                      <p:cBhvr>
                                        <p:cTn id="10" dur="3000"/>
                                        <p:tgtEl>
                                          <p:spTgt spid="575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34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9584" name="Group 192"/>
          <p:cNvGraphicFramePr>
            <a:graphicFrameLocks noGrp="1"/>
          </p:cNvGraphicFramePr>
          <p:nvPr>
            <p:ph idx="4294967295"/>
          </p:nvPr>
        </p:nvGraphicFramePr>
        <p:xfrm>
          <a:off x="395288" y="1484313"/>
          <a:ext cx="8424862" cy="4781550"/>
        </p:xfrm>
        <a:graphic>
          <a:graphicData uri="http://schemas.openxmlformats.org/drawingml/2006/table">
            <a:tbl>
              <a:tblPr/>
              <a:tblGrid>
                <a:gridCol w="2074862"/>
                <a:gridCol w="2286000"/>
                <a:gridCol w="2136775"/>
                <a:gridCol w="1927225"/>
              </a:tblGrid>
              <a:tr h="996950">
                <a:tc>
                  <a:txBody>
                    <a:bodyPr/>
                    <a:lstStyle/>
                    <a:p>
                      <a:pPr marL="273050" marR="0" lvl="0" indent="-273050" algn="ctr" defTabSz="914400" rtl="0" eaLnBrk="1" fontAlgn="b" latinLnBrk="0" hangingPunct="1">
                        <a:lnSpc>
                          <a:spcPct val="100000"/>
                        </a:lnSpc>
                        <a:spcBef>
                          <a:spcPct val="0"/>
                        </a:spcBef>
                        <a:spcAft>
                          <a:spcPct val="0"/>
                        </a:spcAft>
                        <a:buClrTx/>
                        <a:buSzTx/>
                        <a:buFontTx/>
                        <a:buNone/>
                        <a:tabLst/>
                      </a:pPr>
                      <a:r>
                        <a:rPr kumimoji="0" lang="es-AR" sz="1800" b="1" i="0" u="none" strike="noStrike" cap="none" normalizeH="0" baseline="0" smtClean="0">
                          <a:ln>
                            <a:noFill/>
                          </a:ln>
                          <a:solidFill>
                            <a:srgbClr val="000000"/>
                          </a:solidFill>
                          <a:effectLst/>
                          <a:latin typeface="Arial" charset="0"/>
                          <a:cs typeface="Arial" charset="0"/>
                        </a:rPr>
                        <a:t>Considera útil al CBH  si-no</a:t>
                      </a:r>
                      <a:endParaRPr kumimoji="0" lang="es-AR" sz="18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C0C0C0"/>
                      </a:solidFill>
                      <a:prstDash val="solid"/>
                      <a:round/>
                      <a:headEnd type="none" w="med" len="med"/>
                      <a:tailEnd type="none" w="med" len="med"/>
                    </a:lnB>
                    <a:lnTlToBr>
                      <a:noFill/>
                    </a:lnTlToBr>
                    <a:lnBlToTr>
                      <a:noFill/>
                    </a:lnBlToTr>
                    <a:solidFill>
                      <a:srgbClr val="C0C0C0"/>
                    </a:solidFill>
                  </a:tcPr>
                </a:tc>
                <a:tc>
                  <a:txBody>
                    <a:bodyPr/>
                    <a:lstStyle/>
                    <a:p>
                      <a:pPr marL="273050" marR="0" lvl="0" indent="-273050" algn="ctr" defTabSz="914400" rtl="0" eaLnBrk="1" fontAlgn="b" latinLnBrk="0" hangingPunct="1">
                        <a:lnSpc>
                          <a:spcPct val="100000"/>
                        </a:lnSpc>
                        <a:spcBef>
                          <a:spcPct val="0"/>
                        </a:spcBef>
                        <a:spcAft>
                          <a:spcPct val="0"/>
                        </a:spcAft>
                        <a:buClrTx/>
                        <a:buSzTx/>
                        <a:buFontTx/>
                        <a:buNone/>
                        <a:tabLst/>
                      </a:pPr>
                      <a:r>
                        <a:rPr kumimoji="0" lang="es-AR" sz="1800" b="1" i="0" u="none" strike="noStrike" cap="none" normalizeH="0" baseline="0" smtClean="0">
                          <a:ln>
                            <a:noFill/>
                          </a:ln>
                          <a:solidFill>
                            <a:srgbClr val="000000"/>
                          </a:solidFill>
                          <a:effectLst/>
                          <a:latin typeface="Arial" charset="0"/>
                          <a:cs typeface="Arial" charset="0"/>
                        </a:rPr>
                        <a:t>Tuvo dilemas de bioética en su práctica</a:t>
                      </a:r>
                      <a:endParaRPr kumimoji="0" lang="es-AR" sz="18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C0C0C0"/>
                      </a:solidFill>
                      <a:prstDash val="solid"/>
                      <a:round/>
                      <a:headEnd type="none" w="med" len="med"/>
                      <a:tailEnd type="none" w="med" len="med"/>
                    </a:lnB>
                    <a:lnTlToBr>
                      <a:noFill/>
                    </a:lnTlToBr>
                    <a:lnBlToTr>
                      <a:noFill/>
                    </a:lnBlToTr>
                    <a:solidFill>
                      <a:srgbClr val="C0C0C0"/>
                    </a:solidFill>
                  </a:tcPr>
                </a:tc>
                <a:tc>
                  <a:txBody>
                    <a:bodyPr/>
                    <a:lstStyle/>
                    <a:p>
                      <a:pPr marL="273050" marR="0" lvl="0" indent="-273050" algn="ctr" defTabSz="914400" rtl="0" eaLnBrk="1" fontAlgn="b" latinLnBrk="0" hangingPunct="1">
                        <a:lnSpc>
                          <a:spcPct val="100000"/>
                        </a:lnSpc>
                        <a:spcBef>
                          <a:spcPct val="0"/>
                        </a:spcBef>
                        <a:spcAft>
                          <a:spcPct val="0"/>
                        </a:spcAft>
                        <a:buClrTx/>
                        <a:buSzTx/>
                        <a:buFontTx/>
                        <a:buNone/>
                        <a:tabLst/>
                      </a:pPr>
                      <a:r>
                        <a:rPr kumimoji="0" lang="es-AR" sz="1800" b="1" i="0" u="none" strike="noStrike" cap="none" normalizeH="0" baseline="0" smtClean="0">
                          <a:ln>
                            <a:noFill/>
                          </a:ln>
                          <a:solidFill>
                            <a:srgbClr val="000000"/>
                          </a:solidFill>
                          <a:effectLst/>
                          <a:latin typeface="Arial" charset="0"/>
                          <a:cs typeface="Arial" charset="0"/>
                        </a:rPr>
                        <a:t>Hizo consulta de Bioética en 2010 consul</a:t>
                      </a:r>
                      <a:endParaRPr kumimoji="0" lang="es-AR" sz="18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C0C0C0"/>
                      </a:solidFill>
                      <a:prstDash val="solid"/>
                      <a:round/>
                      <a:headEnd type="none" w="med" len="med"/>
                      <a:tailEnd type="none" w="med" len="med"/>
                    </a:lnB>
                    <a:lnTlToBr>
                      <a:noFill/>
                    </a:lnTlToBr>
                    <a:lnBlToTr>
                      <a:noFill/>
                    </a:lnBlToTr>
                    <a:solidFill>
                      <a:srgbClr val="C0C0C0"/>
                    </a:solidFill>
                  </a:tcPr>
                </a:tc>
                <a:tc>
                  <a:txBody>
                    <a:bodyPr/>
                    <a:lstStyle/>
                    <a:p>
                      <a:pPr marL="273050" marR="0" lvl="0" indent="-273050" algn="ctr" defTabSz="914400" rtl="0" eaLnBrk="1" fontAlgn="b" latinLnBrk="0" hangingPunct="1">
                        <a:lnSpc>
                          <a:spcPct val="100000"/>
                        </a:lnSpc>
                        <a:spcBef>
                          <a:spcPct val="0"/>
                        </a:spcBef>
                        <a:spcAft>
                          <a:spcPct val="0"/>
                        </a:spcAft>
                        <a:buClrTx/>
                        <a:buSzTx/>
                        <a:buFontTx/>
                        <a:buNone/>
                        <a:tabLst/>
                      </a:pPr>
                      <a:r>
                        <a:rPr kumimoji="0" lang="es-AR" sz="1800" b="1" i="0" u="none" strike="noStrike" cap="none" normalizeH="0" baseline="0" smtClean="0">
                          <a:ln>
                            <a:noFill/>
                          </a:ln>
                          <a:solidFill>
                            <a:srgbClr val="000000"/>
                          </a:solidFill>
                          <a:effectLst/>
                          <a:latin typeface="Arial" charset="0"/>
                          <a:cs typeface="Arial" charset="0"/>
                        </a:rPr>
                        <a:t>Observaciones</a:t>
                      </a:r>
                      <a:endParaRPr kumimoji="0" lang="es-AR" sz="18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C0C0C0"/>
                      </a:solidFill>
                      <a:prstDash val="solid"/>
                      <a:round/>
                      <a:headEnd type="none" w="med" len="med"/>
                      <a:tailEnd type="none" w="med" len="med"/>
                    </a:lnB>
                    <a:lnTlToBr>
                      <a:noFill/>
                    </a:lnTlToBr>
                    <a:lnBlToTr>
                      <a:noFill/>
                    </a:lnBlToTr>
                    <a:solidFill>
                      <a:srgbClr val="C0C0C0"/>
                    </a:solidFill>
                  </a:tcPr>
                </a:tc>
              </a:tr>
              <a:tr h="384175">
                <a:tc>
                  <a:txBody>
                    <a:bodyPr/>
                    <a:lstStyle/>
                    <a:p>
                      <a:pPr marL="273050" marR="0" lvl="0" indent="-273050" algn="l" defTabSz="914400" rtl="0" eaLnBrk="1" fontAlgn="b" latinLnBrk="0" hangingPunct="1">
                        <a:lnSpc>
                          <a:spcPct val="100000"/>
                        </a:lnSpc>
                        <a:spcBef>
                          <a:spcPct val="0"/>
                        </a:spcBef>
                        <a:spcAft>
                          <a:spcPct val="0"/>
                        </a:spcAft>
                        <a:buClrTx/>
                        <a:buSzTx/>
                        <a:buFontTx/>
                        <a:buNone/>
                        <a:tabLst/>
                      </a:pPr>
                      <a:r>
                        <a:rPr kumimoji="0" lang="es-AR" sz="1100" b="0" i="0" u="none" strike="noStrike" cap="none" normalizeH="0" baseline="0" smtClean="0">
                          <a:ln>
                            <a:noFill/>
                          </a:ln>
                          <a:solidFill>
                            <a:srgbClr val="000000"/>
                          </a:solidFill>
                          <a:effectLst/>
                          <a:latin typeface="Calibri" pitchFamily="34" charset="0"/>
                          <a:cs typeface="Arial" charset="0"/>
                        </a:rPr>
                        <a:t>SI</a:t>
                      </a:r>
                      <a:endParaRPr kumimoji="0" lang="es-AR" sz="24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C0C0C0"/>
                      </a:solidFill>
                      <a:prstDash val="solid"/>
                      <a:round/>
                      <a:headEnd type="none" w="med" len="med"/>
                      <a:tailEnd type="none" w="med" len="med"/>
                    </a:lnL>
                    <a:lnR w="12700" cap="flat" cmpd="sng" algn="ctr">
                      <a:solidFill>
                        <a:srgbClr val="C0C0C0"/>
                      </a:solidFill>
                      <a:prstDash val="solid"/>
                      <a:round/>
                      <a:headEnd type="none" w="med" len="med"/>
                      <a:tailEnd type="none" w="med" len="med"/>
                    </a:lnR>
                    <a:lnT w="12700" cap="flat" cmpd="sng" algn="ctr">
                      <a:solidFill>
                        <a:srgbClr val="C0C0C0"/>
                      </a:solidFill>
                      <a:prstDash val="solid"/>
                      <a:round/>
                      <a:headEnd type="none" w="med" len="med"/>
                      <a:tailEnd type="none" w="med" len="med"/>
                    </a:lnT>
                    <a:lnB w="12700" cap="flat" cmpd="sng" algn="ctr">
                      <a:solidFill>
                        <a:srgbClr val="C0C0C0"/>
                      </a:solidFill>
                      <a:prstDash val="solid"/>
                      <a:round/>
                      <a:headEnd type="none" w="med" len="med"/>
                      <a:tailEnd type="none" w="med" len="med"/>
                    </a:lnB>
                    <a:lnTlToBr>
                      <a:noFill/>
                    </a:lnTlToBr>
                    <a:lnBlToTr>
                      <a:noFill/>
                    </a:lnBlToTr>
                    <a:noFill/>
                  </a:tcPr>
                </a:tc>
                <a:tc>
                  <a:txBody>
                    <a:bodyPr/>
                    <a:lstStyle/>
                    <a:p>
                      <a:pPr marL="273050" marR="0" lvl="0" indent="-273050" algn="l" defTabSz="914400" rtl="0" eaLnBrk="1" fontAlgn="b" latinLnBrk="0" hangingPunct="1">
                        <a:lnSpc>
                          <a:spcPct val="100000"/>
                        </a:lnSpc>
                        <a:spcBef>
                          <a:spcPct val="0"/>
                        </a:spcBef>
                        <a:spcAft>
                          <a:spcPct val="0"/>
                        </a:spcAft>
                        <a:buClrTx/>
                        <a:buSzTx/>
                        <a:buFontTx/>
                        <a:buNone/>
                        <a:tabLst/>
                      </a:pPr>
                      <a:r>
                        <a:rPr kumimoji="0" lang="es-AR" sz="1100" b="0" i="0" u="none" strike="noStrike" cap="none" normalizeH="0" baseline="0" smtClean="0">
                          <a:ln>
                            <a:noFill/>
                          </a:ln>
                          <a:solidFill>
                            <a:srgbClr val="000000"/>
                          </a:solidFill>
                          <a:effectLst/>
                          <a:latin typeface="Calibri" pitchFamily="34" charset="0"/>
                          <a:cs typeface="Arial" charset="0"/>
                        </a:rPr>
                        <a:t>SI</a:t>
                      </a:r>
                      <a:endParaRPr kumimoji="0" lang="es-AR" sz="24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C0C0C0"/>
                      </a:solidFill>
                      <a:prstDash val="solid"/>
                      <a:round/>
                      <a:headEnd type="none" w="med" len="med"/>
                      <a:tailEnd type="none" w="med" len="med"/>
                    </a:lnL>
                    <a:lnR w="12700" cap="flat" cmpd="sng" algn="ctr">
                      <a:solidFill>
                        <a:srgbClr val="C0C0C0"/>
                      </a:solidFill>
                      <a:prstDash val="solid"/>
                      <a:round/>
                      <a:headEnd type="none" w="med" len="med"/>
                      <a:tailEnd type="none" w="med" len="med"/>
                    </a:lnR>
                    <a:lnT w="12700" cap="flat" cmpd="sng" algn="ctr">
                      <a:solidFill>
                        <a:srgbClr val="C0C0C0"/>
                      </a:solidFill>
                      <a:prstDash val="solid"/>
                      <a:round/>
                      <a:headEnd type="none" w="med" len="med"/>
                      <a:tailEnd type="none" w="med" len="med"/>
                    </a:lnT>
                    <a:lnB w="12700" cap="flat" cmpd="sng" algn="ctr">
                      <a:solidFill>
                        <a:srgbClr val="C0C0C0"/>
                      </a:solidFill>
                      <a:prstDash val="solid"/>
                      <a:round/>
                      <a:headEnd type="none" w="med" len="med"/>
                      <a:tailEnd type="none" w="med" len="med"/>
                    </a:lnB>
                    <a:lnTlToBr>
                      <a:noFill/>
                    </a:lnTlToBr>
                    <a:lnBlToTr>
                      <a:noFill/>
                    </a:lnBlToTr>
                    <a:noFill/>
                  </a:tcPr>
                </a:tc>
                <a:tc>
                  <a:txBody>
                    <a:bodyPr/>
                    <a:lstStyle/>
                    <a:p>
                      <a:pPr marL="273050" marR="0" lvl="0" indent="-273050" algn="l" defTabSz="914400" rtl="0" eaLnBrk="1" fontAlgn="b" latinLnBrk="0" hangingPunct="1">
                        <a:lnSpc>
                          <a:spcPct val="100000"/>
                        </a:lnSpc>
                        <a:spcBef>
                          <a:spcPct val="0"/>
                        </a:spcBef>
                        <a:spcAft>
                          <a:spcPct val="0"/>
                        </a:spcAft>
                        <a:buClrTx/>
                        <a:buSzTx/>
                        <a:buFontTx/>
                        <a:buNone/>
                        <a:tabLst/>
                      </a:pPr>
                      <a:r>
                        <a:rPr kumimoji="0" lang="es-AR" sz="1100" b="0" i="0" u="none" strike="noStrike" cap="none" normalizeH="0" baseline="0" smtClean="0">
                          <a:ln>
                            <a:noFill/>
                          </a:ln>
                          <a:solidFill>
                            <a:srgbClr val="000000"/>
                          </a:solidFill>
                          <a:effectLst/>
                          <a:latin typeface="Calibri" pitchFamily="34" charset="0"/>
                          <a:cs typeface="Arial" charset="0"/>
                        </a:rPr>
                        <a:t>SI</a:t>
                      </a:r>
                      <a:endParaRPr kumimoji="0" lang="es-AR" sz="24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C0C0C0"/>
                      </a:solidFill>
                      <a:prstDash val="solid"/>
                      <a:round/>
                      <a:headEnd type="none" w="med" len="med"/>
                      <a:tailEnd type="none" w="med" len="med"/>
                    </a:lnL>
                    <a:lnR w="12700" cap="flat" cmpd="sng" algn="ctr">
                      <a:solidFill>
                        <a:srgbClr val="C0C0C0"/>
                      </a:solidFill>
                      <a:prstDash val="solid"/>
                      <a:round/>
                      <a:headEnd type="none" w="med" len="med"/>
                      <a:tailEnd type="none" w="med" len="med"/>
                    </a:lnR>
                    <a:lnT w="12700" cap="flat" cmpd="sng" algn="ctr">
                      <a:solidFill>
                        <a:srgbClr val="C0C0C0"/>
                      </a:solidFill>
                      <a:prstDash val="solid"/>
                      <a:round/>
                      <a:headEnd type="none" w="med" len="med"/>
                      <a:tailEnd type="none" w="med" len="med"/>
                    </a:lnT>
                    <a:lnB w="12700" cap="flat" cmpd="sng" algn="ctr">
                      <a:solidFill>
                        <a:srgbClr val="C0C0C0"/>
                      </a:solidFill>
                      <a:prstDash val="solid"/>
                      <a:round/>
                      <a:headEnd type="none" w="med" len="med"/>
                      <a:tailEnd type="none" w="med" len="med"/>
                    </a:lnB>
                    <a:lnTlToBr>
                      <a:noFill/>
                    </a:lnTlToBr>
                    <a:lnBlToTr>
                      <a:noFill/>
                    </a:lnBlToTr>
                    <a:noFill/>
                  </a:tcPr>
                </a:tc>
                <a:tc>
                  <a:txBody>
                    <a:bodyPr/>
                    <a:lstStyle/>
                    <a:p>
                      <a:pPr marL="273050" marR="0" lvl="0" indent="-273050" algn="l" defTabSz="914400" rtl="0" eaLnBrk="1" fontAlgn="b" latinLnBrk="0" hangingPunct="1">
                        <a:lnSpc>
                          <a:spcPct val="100000"/>
                        </a:lnSpc>
                        <a:spcBef>
                          <a:spcPct val="0"/>
                        </a:spcBef>
                        <a:spcAft>
                          <a:spcPct val="0"/>
                        </a:spcAft>
                        <a:buClrTx/>
                        <a:buSzTx/>
                        <a:buFontTx/>
                        <a:buNone/>
                        <a:tabLst/>
                      </a:pPr>
                      <a:r>
                        <a:rPr kumimoji="0" lang="es-AR" sz="1100" b="0" i="0" u="none" strike="noStrike" cap="none" normalizeH="0" baseline="0" smtClean="0">
                          <a:ln>
                            <a:noFill/>
                          </a:ln>
                          <a:solidFill>
                            <a:srgbClr val="000000"/>
                          </a:solidFill>
                          <a:effectLst/>
                          <a:latin typeface="Arial"/>
                          <a:cs typeface="Arial" charset="0"/>
                        </a:rPr>
                        <a:t> </a:t>
                      </a:r>
                      <a:endParaRPr kumimoji="0" lang="es-AR" sz="24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C0C0C0"/>
                      </a:solidFill>
                      <a:prstDash val="solid"/>
                      <a:round/>
                      <a:headEnd type="none" w="med" len="med"/>
                      <a:tailEnd type="none" w="med" len="med"/>
                    </a:lnL>
                    <a:lnR w="12700" cap="flat" cmpd="sng" algn="ctr">
                      <a:solidFill>
                        <a:srgbClr val="C0C0C0"/>
                      </a:solidFill>
                      <a:prstDash val="solid"/>
                      <a:round/>
                      <a:headEnd type="none" w="med" len="med"/>
                      <a:tailEnd type="none" w="med" len="med"/>
                    </a:lnR>
                    <a:lnT w="12700" cap="flat" cmpd="sng" algn="ctr">
                      <a:solidFill>
                        <a:srgbClr val="C0C0C0"/>
                      </a:solidFill>
                      <a:prstDash val="solid"/>
                      <a:round/>
                      <a:headEnd type="none" w="med" len="med"/>
                      <a:tailEnd type="none" w="med" len="med"/>
                    </a:lnT>
                    <a:lnB w="12700" cap="flat" cmpd="sng" algn="ctr">
                      <a:solidFill>
                        <a:srgbClr val="C0C0C0"/>
                      </a:solidFill>
                      <a:prstDash val="solid"/>
                      <a:round/>
                      <a:headEnd type="none" w="med" len="med"/>
                      <a:tailEnd type="none" w="med" len="med"/>
                    </a:lnB>
                    <a:lnTlToBr>
                      <a:noFill/>
                    </a:lnTlToBr>
                    <a:lnBlToTr>
                      <a:noFill/>
                    </a:lnBlToTr>
                    <a:noFill/>
                  </a:tcPr>
                </a:tc>
              </a:tr>
              <a:tr h="385763">
                <a:tc>
                  <a:txBody>
                    <a:bodyPr/>
                    <a:lstStyle/>
                    <a:p>
                      <a:pPr marL="273050" marR="0" lvl="0" indent="-273050" algn="l" defTabSz="914400" rtl="0" eaLnBrk="1" fontAlgn="b" latinLnBrk="0" hangingPunct="1">
                        <a:lnSpc>
                          <a:spcPct val="100000"/>
                        </a:lnSpc>
                        <a:spcBef>
                          <a:spcPct val="0"/>
                        </a:spcBef>
                        <a:spcAft>
                          <a:spcPct val="0"/>
                        </a:spcAft>
                        <a:buClrTx/>
                        <a:buSzTx/>
                        <a:buFontTx/>
                        <a:buNone/>
                        <a:tabLst/>
                      </a:pPr>
                      <a:r>
                        <a:rPr kumimoji="0" lang="es-AR" sz="1100" b="0" i="0" u="none" strike="noStrike" cap="none" normalizeH="0" baseline="0" smtClean="0">
                          <a:ln>
                            <a:noFill/>
                          </a:ln>
                          <a:solidFill>
                            <a:srgbClr val="000000"/>
                          </a:solidFill>
                          <a:effectLst/>
                          <a:latin typeface="Calibri" pitchFamily="34" charset="0"/>
                          <a:cs typeface="Arial" charset="0"/>
                        </a:rPr>
                        <a:t>SI</a:t>
                      </a:r>
                      <a:endParaRPr kumimoji="0" lang="es-AR" sz="24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C0C0C0"/>
                      </a:solidFill>
                      <a:prstDash val="solid"/>
                      <a:round/>
                      <a:headEnd type="none" w="med" len="med"/>
                      <a:tailEnd type="none" w="med" len="med"/>
                    </a:lnL>
                    <a:lnR w="12700" cap="flat" cmpd="sng" algn="ctr">
                      <a:solidFill>
                        <a:srgbClr val="C0C0C0"/>
                      </a:solidFill>
                      <a:prstDash val="solid"/>
                      <a:round/>
                      <a:headEnd type="none" w="med" len="med"/>
                      <a:tailEnd type="none" w="med" len="med"/>
                    </a:lnR>
                    <a:lnT w="12700" cap="flat" cmpd="sng" algn="ctr">
                      <a:solidFill>
                        <a:srgbClr val="C0C0C0"/>
                      </a:solidFill>
                      <a:prstDash val="solid"/>
                      <a:round/>
                      <a:headEnd type="none" w="med" len="med"/>
                      <a:tailEnd type="none" w="med" len="med"/>
                    </a:lnT>
                    <a:lnB w="12700" cap="flat" cmpd="sng" algn="ctr">
                      <a:solidFill>
                        <a:srgbClr val="C0C0C0"/>
                      </a:solidFill>
                      <a:prstDash val="solid"/>
                      <a:round/>
                      <a:headEnd type="none" w="med" len="med"/>
                      <a:tailEnd type="none" w="med" len="med"/>
                    </a:lnB>
                    <a:lnTlToBr>
                      <a:noFill/>
                    </a:lnTlToBr>
                    <a:lnBlToTr>
                      <a:noFill/>
                    </a:lnBlToTr>
                    <a:noFill/>
                  </a:tcPr>
                </a:tc>
                <a:tc>
                  <a:txBody>
                    <a:bodyPr/>
                    <a:lstStyle/>
                    <a:p>
                      <a:pPr marL="273050" marR="0" lvl="0" indent="-273050" algn="l" defTabSz="914400" rtl="0" eaLnBrk="1" fontAlgn="b" latinLnBrk="0" hangingPunct="1">
                        <a:lnSpc>
                          <a:spcPct val="100000"/>
                        </a:lnSpc>
                        <a:spcBef>
                          <a:spcPct val="0"/>
                        </a:spcBef>
                        <a:spcAft>
                          <a:spcPct val="0"/>
                        </a:spcAft>
                        <a:buClrTx/>
                        <a:buSzTx/>
                        <a:buFontTx/>
                        <a:buNone/>
                        <a:tabLst/>
                      </a:pPr>
                      <a:r>
                        <a:rPr kumimoji="0" lang="es-AR" sz="1100" b="0" i="0" u="none" strike="noStrike" cap="none" normalizeH="0" baseline="0" smtClean="0">
                          <a:ln>
                            <a:noFill/>
                          </a:ln>
                          <a:solidFill>
                            <a:srgbClr val="000000"/>
                          </a:solidFill>
                          <a:effectLst/>
                          <a:latin typeface="Calibri" pitchFamily="34" charset="0"/>
                          <a:cs typeface="Arial" charset="0"/>
                        </a:rPr>
                        <a:t>NO</a:t>
                      </a:r>
                      <a:endParaRPr kumimoji="0" lang="es-AR" sz="24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C0C0C0"/>
                      </a:solidFill>
                      <a:prstDash val="solid"/>
                      <a:round/>
                      <a:headEnd type="none" w="med" len="med"/>
                      <a:tailEnd type="none" w="med" len="med"/>
                    </a:lnL>
                    <a:lnR w="12700" cap="flat" cmpd="sng" algn="ctr">
                      <a:solidFill>
                        <a:srgbClr val="C0C0C0"/>
                      </a:solidFill>
                      <a:prstDash val="solid"/>
                      <a:round/>
                      <a:headEnd type="none" w="med" len="med"/>
                      <a:tailEnd type="none" w="med" len="med"/>
                    </a:lnR>
                    <a:lnT w="12700" cap="flat" cmpd="sng" algn="ctr">
                      <a:solidFill>
                        <a:srgbClr val="C0C0C0"/>
                      </a:solidFill>
                      <a:prstDash val="solid"/>
                      <a:round/>
                      <a:headEnd type="none" w="med" len="med"/>
                      <a:tailEnd type="none" w="med" len="med"/>
                    </a:lnT>
                    <a:lnB w="12700" cap="flat" cmpd="sng" algn="ctr">
                      <a:solidFill>
                        <a:srgbClr val="C0C0C0"/>
                      </a:solidFill>
                      <a:prstDash val="solid"/>
                      <a:round/>
                      <a:headEnd type="none" w="med" len="med"/>
                      <a:tailEnd type="none" w="med" len="med"/>
                    </a:lnB>
                    <a:lnTlToBr>
                      <a:noFill/>
                    </a:lnTlToBr>
                    <a:lnBlToTr>
                      <a:noFill/>
                    </a:lnBlToTr>
                    <a:noFill/>
                  </a:tcPr>
                </a:tc>
                <a:tc>
                  <a:txBody>
                    <a:bodyPr/>
                    <a:lstStyle/>
                    <a:p>
                      <a:pPr marL="273050" marR="0" lvl="0" indent="-273050" algn="l" defTabSz="914400" rtl="0" eaLnBrk="1" fontAlgn="b" latinLnBrk="0" hangingPunct="1">
                        <a:lnSpc>
                          <a:spcPct val="100000"/>
                        </a:lnSpc>
                        <a:spcBef>
                          <a:spcPct val="0"/>
                        </a:spcBef>
                        <a:spcAft>
                          <a:spcPct val="0"/>
                        </a:spcAft>
                        <a:buClrTx/>
                        <a:buSzTx/>
                        <a:buFontTx/>
                        <a:buNone/>
                        <a:tabLst/>
                      </a:pPr>
                      <a:r>
                        <a:rPr kumimoji="0" lang="es-AR" sz="1100" b="0" i="0" u="none" strike="noStrike" cap="none" normalizeH="0" baseline="0" smtClean="0">
                          <a:ln>
                            <a:noFill/>
                          </a:ln>
                          <a:solidFill>
                            <a:srgbClr val="000000"/>
                          </a:solidFill>
                          <a:effectLst/>
                          <a:latin typeface="Calibri" pitchFamily="34" charset="0"/>
                          <a:cs typeface="Arial" charset="0"/>
                        </a:rPr>
                        <a:t>NO</a:t>
                      </a:r>
                      <a:endParaRPr kumimoji="0" lang="es-AR" sz="24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C0C0C0"/>
                      </a:solidFill>
                      <a:prstDash val="solid"/>
                      <a:round/>
                      <a:headEnd type="none" w="med" len="med"/>
                      <a:tailEnd type="none" w="med" len="med"/>
                    </a:lnL>
                    <a:lnR w="12700" cap="flat" cmpd="sng" algn="ctr">
                      <a:solidFill>
                        <a:srgbClr val="C0C0C0"/>
                      </a:solidFill>
                      <a:prstDash val="solid"/>
                      <a:round/>
                      <a:headEnd type="none" w="med" len="med"/>
                      <a:tailEnd type="none" w="med" len="med"/>
                    </a:lnR>
                    <a:lnT w="12700" cap="flat" cmpd="sng" algn="ctr">
                      <a:solidFill>
                        <a:srgbClr val="C0C0C0"/>
                      </a:solidFill>
                      <a:prstDash val="solid"/>
                      <a:round/>
                      <a:headEnd type="none" w="med" len="med"/>
                      <a:tailEnd type="none" w="med" len="med"/>
                    </a:lnT>
                    <a:lnB w="12700" cap="flat" cmpd="sng" algn="ctr">
                      <a:solidFill>
                        <a:srgbClr val="C0C0C0"/>
                      </a:solidFill>
                      <a:prstDash val="solid"/>
                      <a:round/>
                      <a:headEnd type="none" w="med" len="med"/>
                      <a:tailEnd type="none" w="med" len="med"/>
                    </a:lnB>
                    <a:lnTlToBr>
                      <a:noFill/>
                    </a:lnTlToBr>
                    <a:lnBlToTr>
                      <a:noFill/>
                    </a:lnBlToTr>
                    <a:noFill/>
                  </a:tcPr>
                </a:tc>
                <a:tc>
                  <a:txBody>
                    <a:bodyPr/>
                    <a:lstStyle/>
                    <a:p>
                      <a:pPr marL="273050" marR="0" lvl="0" indent="-273050" algn="l" defTabSz="914400" rtl="0" eaLnBrk="1" fontAlgn="b" latinLnBrk="0" hangingPunct="1">
                        <a:lnSpc>
                          <a:spcPct val="100000"/>
                        </a:lnSpc>
                        <a:spcBef>
                          <a:spcPct val="0"/>
                        </a:spcBef>
                        <a:spcAft>
                          <a:spcPct val="0"/>
                        </a:spcAft>
                        <a:buClrTx/>
                        <a:buSzTx/>
                        <a:buFontTx/>
                        <a:buNone/>
                        <a:tabLst/>
                      </a:pPr>
                      <a:r>
                        <a:rPr kumimoji="0" lang="es-AR" sz="1100" b="0" i="0" u="none" strike="noStrike" cap="none" normalizeH="0" baseline="0" smtClean="0">
                          <a:ln>
                            <a:noFill/>
                          </a:ln>
                          <a:solidFill>
                            <a:srgbClr val="000000"/>
                          </a:solidFill>
                          <a:effectLst/>
                          <a:latin typeface="Arial"/>
                          <a:cs typeface="Arial" charset="0"/>
                        </a:rPr>
                        <a:t> </a:t>
                      </a:r>
                      <a:endParaRPr kumimoji="0" lang="es-AR" sz="24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C0C0C0"/>
                      </a:solidFill>
                      <a:prstDash val="solid"/>
                      <a:round/>
                      <a:headEnd type="none" w="med" len="med"/>
                      <a:tailEnd type="none" w="med" len="med"/>
                    </a:lnL>
                    <a:lnR w="12700" cap="flat" cmpd="sng" algn="ctr">
                      <a:solidFill>
                        <a:srgbClr val="C0C0C0"/>
                      </a:solidFill>
                      <a:prstDash val="solid"/>
                      <a:round/>
                      <a:headEnd type="none" w="med" len="med"/>
                      <a:tailEnd type="none" w="med" len="med"/>
                    </a:lnR>
                    <a:lnT w="12700" cap="flat" cmpd="sng" algn="ctr">
                      <a:solidFill>
                        <a:srgbClr val="C0C0C0"/>
                      </a:solidFill>
                      <a:prstDash val="solid"/>
                      <a:round/>
                      <a:headEnd type="none" w="med" len="med"/>
                      <a:tailEnd type="none" w="med" len="med"/>
                    </a:lnT>
                    <a:lnB w="12700" cap="flat" cmpd="sng" algn="ctr">
                      <a:solidFill>
                        <a:srgbClr val="C0C0C0"/>
                      </a:solidFill>
                      <a:prstDash val="solid"/>
                      <a:round/>
                      <a:headEnd type="none" w="med" len="med"/>
                      <a:tailEnd type="none" w="med" len="med"/>
                    </a:lnB>
                    <a:lnTlToBr>
                      <a:noFill/>
                    </a:lnTlToBr>
                    <a:lnBlToTr>
                      <a:noFill/>
                    </a:lnBlToTr>
                    <a:noFill/>
                  </a:tcPr>
                </a:tc>
              </a:tr>
              <a:tr h="385763">
                <a:tc>
                  <a:txBody>
                    <a:bodyPr/>
                    <a:lstStyle/>
                    <a:p>
                      <a:pPr marL="273050" marR="0" lvl="0" indent="-273050" algn="l" defTabSz="914400" rtl="0" eaLnBrk="1" fontAlgn="b" latinLnBrk="0" hangingPunct="1">
                        <a:lnSpc>
                          <a:spcPct val="100000"/>
                        </a:lnSpc>
                        <a:spcBef>
                          <a:spcPct val="0"/>
                        </a:spcBef>
                        <a:spcAft>
                          <a:spcPct val="0"/>
                        </a:spcAft>
                        <a:buClrTx/>
                        <a:buSzTx/>
                        <a:buFontTx/>
                        <a:buNone/>
                        <a:tabLst/>
                      </a:pPr>
                      <a:r>
                        <a:rPr kumimoji="0" lang="es-AR" sz="1100" b="0" i="0" u="none" strike="noStrike" cap="none" normalizeH="0" baseline="0" smtClean="0">
                          <a:ln>
                            <a:noFill/>
                          </a:ln>
                          <a:solidFill>
                            <a:srgbClr val="000000"/>
                          </a:solidFill>
                          <a:effectLst/>
                          <a:latin typeface="Calibri" pitchFamily="34" charset="0"/>
                          <a:cs typeface="Arial" charset="0"/>
                        </a:rPr>
                        <a:t>SI</a:t>
                      </a:r>
                      <a:endParaRPr kumimoji="0" lang="es-AR" sz="24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C0C0C0"/>
                      </a:solidFill>
                      <a:prstDash val="solid"/>
                      <a:round/>
                      <a:headEnd type="none" w="med" len="med"/>
                      <a:tailEnd type="none" w="med" len="med"/>
                    </a:lnL>
                    <a:lnR w="12700" cap="flat" cmpd="sng" algn="ctr">
                      <a:solidFill>
                        <a:srgbClr val="C0C0C0"/>
                      </a:solidFill>
                      <a:prstDash val="solid"/>
                      <a:round/>
                      <a:headEnd type="none" w="med" len="med"/>
                      <a:tailEnd type="none" w="med" len="med"/>
                    </a:lnR>
                    <a:lnT w="12700" cap="flat" cmpd="sng" algn="ctr">
                      <a:solidFill>
                        <a:srgbClr val="C0C0C0"/>
                      </a:solidFill>
                      <a:prstDash val="solid"/>
                      <a:round/>
                      <a:headEnd type="none" w="med" len="med"/>
                      <a:tailEnd type="none" w="med" len="med"/>
                    </a:lnT>
                    <a:lnB w="12700" cap="flat" cmpd="sng" algn="ctr">
                      <a:solidFill>
                        <a:srgbClr val="C0C0C0"/>
                      </a:solidFill>
                      <a:prstDash val="solid"/>
                      <a:round/>
                      <a:headEnd type="none" w="med" len="med"/>
                      <a:tailEnd type="none" w="med" len="med"/>
                    </a:lnB>
                    <a:lnTlToBr>
                      <a:noFill/>
                    </a:lnTlToBr>
                    <a:lnBlToTr>
                      <a:noFill/>
                    </a:lnBlToTr>
                    <a:noFill/>
                  </a:tcPr>
                </a:tc>
                <a:tc>
                  <a:txBody>
                    <a:bodyPr/>
                    <a:lstStyle/>
                    <a:p>
                      <a:pPr marL="273050" marR="0" lvl="0" indent="-273050" algn="l" defTabSz="914400" rtl="0" eaLnBrk="1" fontAlgn="b" latinLnBrk="0" hangingPunct="1">
                        <a:lnSpc>
                          <a:spcPct val="100000"/>
                        </a:lnSpc>
                        <a:spcBef>
                          <a:spcPct val="0"/>
                        </a:spcBef>
                        <a:spcAft>
                          <a:spcPct val="0"/>
                        </a:spcAft>
                        <a:buClrTx/>
                        <a:buSzTx/>
                        <a:buFontTx/>
                        <a:buNone/>
                        <a:tabLst/>
                      </a:pPr>
                      <a:r>
                        <a:rPr kumimoji="0" lang="es-AR" sz="1100" b="0" i="0" u="none" strike="noStrike" cap="none" normalizeH="0" baseline="0" smtClean="0">
                          <a:ln>
                            <a:noFill/>
                          </a:ln>
                          <a:solidFill>
                            <a:srgbClr val="000000"/>
                          </a:solidFill>
                          <a:effectLst/>
                          <a:latin typeface="Calibri" pitchFamily="34" charset="0"/>
                          <a:cs typeface="Arial" charset="0"/>
                        </a:rPr>
                        <a:t>NO</a:t>
                      </a:r>
                      <a:endParaRPr kumimoji="0" lang="es-AR" sz="24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C0C0C0"/>
                      </a:solidFill>
                      <a:prstDash val="solid"/>
                      <a:round/>
                      <a:headEnd type="none" w="med" len="med"/>
                      <a:tailEnd type="none" w="med" len="med"/>
                    </a:lnL>
                    <a:lnR w="12700" cap="flat" cmpd="sng" algn="ctr">
                      <a:solidFill>
                        <a:srgbClr val="C0C0C0"/>
                      </a:solidFill>
                      <a:prstDash val="solid"/>
                      <a:round/>
                      <a:headEnd type="none" w="med" len="med"/>
                      <a:tailEnd type="none" w="med" len="med"/>
                    </a:lnR>
                    <a:lnT w="12700" cap="flat" cmpd="sng" algn="ctr">
                      <a:solidFill>
                        <a:srgbClr val="C0C0C0"/>
                      </a:solidFill>
                      <a:prstDash val="solid"/>
                      <a:round/>
                      <a:headEnd type="none" w="med" len="med"/>
                      <a:tailEnd type="none" w="med" len="med"/>
                    </a:lnT>
                    <a:lnB w="12700" cap="flat" cmpd="sng" algn="ctr">
                      <a:solidFill>
                        <a:srgbClr val="C0C0C0"/>
                      </a:solidFill>
                      <a:prstDash val="solid"/>
                      <a:round/>
                      <a:headEnd type="none" w="med" len="med"/>
                      <a:tailEnd type="none" w="med" len="med"/>
                    </a:lnB>
                    <a:lnTlToBr>
                      <a:noFill/>
                    </a:lnTlToBr>
                    <a:lnBlToTr>
                      <a:noFill/>
                    </a:lnBlToTr>
                    <a:noFill/>
                  </a:tcPr>
                </a:tc>
                <a:tc>
                  <a:txBody>
                    <a:bodyPr/>
                    <a:lstStyle/>
                    <a:p>
                      <a:pPr marL="273050" marR="0" lvl="0" indent="-273050" algn="l" defTabSz="914400" rtl="0" eaLnBrk="1" fontAlgn="b" latinLnBrk="0" hangingPunct="1">
                        <a:lnSpc>
                          <a:spcPct val="100000"/>
                        </a:lnSpc>
                        <a:spcBef>
                          <a:spcPct val="0"/>
                        </a:spcBef>
                        <a:spcAft>
                          <a:spcPct val="0"/>
                        </a:spcAft>
                        <a:buClrTx/>
                        <a:buSzTx/>
                        <a:buFontTx/>
                        <a:buNone/>
                        <a:tabLst/>
                      </a:pPr>
                      <a:r>
                        <a:rPr kumimoji="0" lang="es-AR" sz="1100" b="0" i="0" u="none" strike="noStrike" cap="none" normalizeH="0" baseline="0" smtClean="0">
                          <a:ln>
                            <a:noFill/>
                          </a:ln>
                          <a:solidFill>
                            <a:srgbClr val="000000"/>
                          </a:solidFill>
                          <a:effectLst/>
                          <a:latin typeface="Calibri" pitchFamily="34" charset="0"/>
                          <a:cs typeface="Arial" charset="0"/>
                        </a:rPr>
                        <a:t>NO</a:t>
                      </a:r>
                      <a:endParaRPr kumimoji="0" lang="es-AR" sz="24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C0C0C0"/>
                      </a:solidFill>
                      <a:prstDash val="solid"/>
                      <a:round/>
                      <a:headEnd type="none" w="med" len="med"/>
                      <a:tailEnd type="none" w="med" len="med"/>
                    </a:lnL>
                    <a:lnR w="12700" cap="flat" cmpd="sng" algn="ctr">
                      <a:solidFill>
                        <a:srgbClr val="C0C0C0"/>
                      </a:solidFill>
                      <a:prstDash val="solid"/>
                      <a:round/>
                      <a:headEnd type="none" w="med" len="med"/>
                      <a:tailEnd type="none" w="med" len="med"/>
                    </a:lnR>
                    <a:lnT w="12700" cap="flat" cmpd="sng" algn="ctr">
                      <a:solidFill>
                        <a:srgbClr val="C0C0C0"/>
                      </a:solidFill>
                      <a:prstDash val="solid"/>
                      <a:round/>
                      <a:headEnd type="none" w="med" len="med"/>
                      <a:tailEnd type="none" w="med" len="med"/>
                    </a:lnT>
                    <a:lnB w="12700" cap="flat" cmpd="sng" algn="ctr">
                      <a:solidFill>
                        <a:srgbClr val="C0C0C0"/>
                      </a:solidFill>
                      <a:prstDash val="solid"/>
                      <a:round/>
                      <a:headEnd type="none" w="med" len="med"/>
                      <a:tailEnd type="none" w="med" len="med"/>
                    </a:lnB>
                    <a:lnTlToBr>
                      <a:noFill/>
                    </a:lnTlToBr>
                    <a:lnBlToTr>
                      <a:noFill/>
                    </a:lnBlToTr>
                    <a:noFill/>
                  </a:tcPr>
                </a:tc>
                <a:tc>
                  <a:txBody>
                    <a:bodyPr/>
                    <a:lstStyle/>
                    <a:p>
                      <a:pPr marL="273050" marR="0" lvl="0" indent="-273050" algn="l" defTabSz="914400" rtl="0" eaLnBrk="1" fontAlgn="b" latinLnBrk="0" hangingPunct="1">
                        <a:lnSpc>
                          <a:spcPct val="100000"/>
                        </a:lnSpc>
                        <a:spcBef>
                          <a:spcPct val="0"/>
                        </a:spcBef>
                        <a:spcAft>
                          <a:spcPct val="0"/>
                        </a:spcAft>
                        <a:buClrTx/>
                        <a:buSzTx/>
                        <a:buFontTx/>
                        <a:buNone/>
                        <a:tabLst/>
                      </a:pPr>
                      <a:r>
                        <a:rPr kumimoji="0" lang="es-AR" sz="1100" b="0" i="0" u="none" strike="noStrike" cap="none" normalizeH="0" baseline="0" smtClean="0">
                          <a:ln>
                            <a:noFill/>
                          </a:ln>
                          <a:solidFill>
                            <a:srgbClr val="000000"/>
                          </a:solidFill>
                          <a:effectLst/>
                          <a:latin typeface="Arial"/>
                          <a:cs typeface="Arial" charset="0"/>
                        </a:rPr>
                        <a:t> </a:t>
                      </a:r>
                      <a:endParaRPr kumimoji="0" lang="es-AR" sz="24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C0C0C0"/>
                      </a:solidFill>
                      <a:prstDash val="solid"/>
                      <a:round/>
                      <a:headEnd type="none" w="med" len="med"/>
                      <a:tailEnd type="none" w="med" len="med"/>
                    </a:lnL>
                    <a:lnR w="12700" cap="flat" cmpd="sng" algn="ctr">
                      <a:solidFill>
                        <a:srgbClr val="C0C0C0"/>
                      </a:solidFill>
                      <a:prstDash val="solid"/>
                      <a:round/>
                      <a:headEnd type="none" w="med" len="med"/>
                      <a:tailEnd type="none" w="med" len="med"/>
                    </a:lnR>
                    <a:lnT w="12700" cap="flat" cmpd="sng" algn="ctr">
                      <a:solidFill>
                        <a:srgbClr val="C0C0C0"/>
                      </a:solidFill>
                      <a:prstDash val="solid"/>
                      <a:round/>
                      <a:headEnd type="none" w="med" len="med"/>
                      <a:tailEnd type="none" w="med" len="med"/>
                    </a:lnT>
                    <a:lnB w="12700" cap="flat" cmpd="sng" algn="ctr">
                      <a:solidFill>
                        <a:srgbClr val="C0C0C0"/>
                      </a:solidFill>
                      <a:prstDash val="solid"/>
                      <a:round/>
                      <a:headEnd type="none" w="med" len="med"/>
                      <a:tailEnd type="none" w="med" len="med"/>
                    </a:lnB>
                    <a:lnTlToBr>
                      <a:noFill/>
                    </a:lnTlToBr>
                    <a:lnBlToTr>
                      <a:noFill/>
                    </a:lnBlToTr>
                    <a:noFill/>
                  </a:tcPr>
                </a:tc>
              </a:tr>
              <a:tr h="261938">
                <a:tc>
                  <a:txBody>
                    <a:bodyPr/>
                    <a:lstStyle/>
                    <a:p>
                      <a:pPr marL="273050" marR="0" lvl="0" indent="-273050" algn="l" defTabSz="914400" rtl="0" eaLnBrk="1" fontAlgn="b" latinLnBrk="0" hangingPunct="1">
                        <a:lnSpc>
                          <a:spcPct val="100000"/>
                        </a:lnSpc>
                        <a:spcBef>
                          <a:spcPct val="0"/>
                        </a:spcBef>
                        <a:spcAft>
                          <a:spcPct val="0"/>
                        </a:spcAft>
                        <a:buClrTx/>
                        <a:buSzTx/>
                        <a:buFontTx/>
                        <a:buNone/>
                        <a:tabLst/>
                      </a:pPr>
                      <a:r>
                        <a:rPr kumimoji="0" lang="es-AR" sz="1100" b="0" i="0" u="none" strike="noStrike" cap="none" normalizeH="0" baseline="0" smtClean="0">
                          <a:ln>
                            <a:noFill/>
                          </a:ln>
                          <a:solidFill>
                            <a:srgbClr val="000000"/>
                          </a:solidFill>
                          <a:effectLst/>
                          <a:latin typeface="Calibri" pitchFamily="34" charset="0"/>
                          <a:cs typeface="Arial" charset="0"/>
                        </a:rPr>
                        <a:t>SI</a:t>
                      </a:r>
                      <a:endParaRPr kumimoji="0" lang="es-AR" sz="24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C0C0C0"/>
                      </a:solidFill>
                      <a:prstDash val="solid"/>
                      <a:round/>
                      <a:headEnd type="none" w="med" len="med"/>
                      <a:tailEnd type="none" w="med" len="med"/>
                    </a:lnL>
                    <a:lnR w="12700" cap="flat" cmpd="sng" algn="ctr">
                      <a:solidFill>
                        <a:srgbClr val="C0C0C0"/>
                      </a:solidFill>
                      <a:prstDash val="solid"/>
                      <a:round/>
                      <a:headEnd type="none" w="med" len="med"/>
                      <a:tailEnd type="none" w="med" len="med"/>
                    </a:lnR>
                    <a:lnT w="12700" cap="flat" cmpd="sng" algn="ctr">
                      <a:solidFill>
                        <a:srgbClr val="C0C0C0"/>
                      </a:solidFill>
                      <a:prstDash val="solid"/>
                      <a:round/>
                      <a:headEnd type="none" w="med" len="med"/>
                      <a:tailEnd type="none" w="med" len="med"/>
                    </a:lnT>
                    <a:lnB w="12700" cap="flat" cmpd="sng" algn="ctr">
                      <a:solidFill>
                        <a:srgbClr val="C0C0C0"/>
                      </a:solidFill>
                      <a:prstDash val="solid"/>
                      <a:round/>
                      <a:headEnd type="none" w="med" len="med"/>
                      <a:tailEnd type="none" w="med" len="med"/>
                    </a:lnB>
                    <a:lnTlToBr>
                      <a:noFill/>
                    </a:lnTlToBr>
                    <a:lnBlToTr>
                      <a:noFill/>
                    </a:lnBlToTr>
                    <a:noFill/>
                  </a:tcPr>
                </a:tc>
                <a:tc>
                  <a:txBody>
                    <a:bodyPr/>
                    <a:lstStyle/>
                    <a:p>
                      <a:pPr marL="273050" marR="0" lvl="0" indent="-273050" algn="l" defTabSz="914400" rtl="0" eaLnBrk="1" fontAlgn="b" latinLnBrk="0" hangingPunct="1">
                        <a:lnSpc>
                          <a:spcPct val="100000"/>
                        </a:lnSpc>
                        <a:spcBef>
                          <a:spcPct val="0"/>
                        </a:spcBef>
                        <a:spcAft>
                          <a:spcPct val="0"/>
                        </a:spcAft>
                        <a:buClrTx/>
                        <a:buSzTx/>
                        <a:buFontTx/>
                        <a:buNone/>
                        <a:tabLst/>
                      </a:pPr>
                      <a:r>
                        <a:rPr kumimoji="0" lang="es-AR" sz="1100" b="0" i="0" u="none" strike="noStrike" cap="none" normalizeH="0" baseline="0" smtClean="0">
                          <a:ln>
                            <a:noFill/>
                          </a:ln>
                          <a:solidFill>
                            <a:srgbClr val="000000"/>
                          </a:solidFill>
                          <a:effectLst/>
                          <a:latin typeface="Calibri" pitchFamily="34" charset="0"/>
                          <a:cs typeface="Arial" charset="0"/>
                        </a:rPr>
                        <a:t>SI</a:t>
                      </a:r>
                      <a:endParaRPr kumimoji="0" lang="es-AR" sz="24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C0C0C0"/>
                      </a:solidFill>
                      <a:prstDash val="solid"/>
                      <a:round/>
                      <a:headEnd type="none" w="med" len="med"/>
                      <a:tailEnd type="none" w="med" len="med"/>
                    </a:lnL>
                    <a:lnR w="12700" cap="flat" cmpd="sng" algn="ctr">
                      <a:solidFill>
                        <a:srgbClr val="C0C0C0"/>
                      </a:solidFill>
                      <a:prstDash val="solid"/>
                      <a:round/>
                      <a:headEnd type="none" w="med" len="med"/>
                      <a:tailEnd type="none" w="med" len="med"/>
                    </a:lnR>
                    <a:lnT w="12700" cap="flat" cmpd="sng" algn="ctr">
                      <a:solidFill>
                        <a:srgbClr val="C0C0C0"/>
                      </a:solidFill>
                      <a:prstDash val="solid"/>
                      <a:round/>
                      <a:headEnd type="none" w="med" len="med"/>
                      <a:tailEnd type="none" w="med" len="med"/>
                    </a:lnT>
                    <a:lnB w="12700" cap="flat" cmpd="sng" algn="ctr">
                      <a:solidFill>
                        <a:srgbClr val="C0C0C0"/>
                      </a:solidFill>
                      <a:prstDash val="solid"/>
                      <a:round/>
                      <a:headEnd type="none" w="med" len="med"/>
                      <a:tailEnd type="none" w="med" len="med"/>
                    </a:lnB>
                    <a:lnTlToBr>
                      <a:noFill/>
                    </a:lnTlToBr>
                    <a:lnBlToTr>
                      <a:noFill/>
                    </a:lnBlToTr>
                    <a:noFill/>
                  </a:tcPr>
                </a:tc>
                <a:tc>
                  <a:txBody>
                    <a:bodyPr/>
                    <a:lstStyle/>
                    <a:p>
                      <a:pPr marL="273050" marR="0" lvl="0" indent="-273050" algn="l" defTabSz="914400" rtl="0" eaLnBrk="1" fontAlgn="b" latinLnBrk="0" hangingPunct="1">
                        <a:lnSpc>
                          <a:spcPct val="100000"/>
                        </a:lnSpc>
                        <a:spcBef>
                          <a:spcPct val="0"/>
                        </a:spcBef>
                        <a:spcAft>
                          <a:spcPct val="0"/>
                        </a:spcAft>
                        <a:buClrTx/>
                        <a:buSzTx/>
                        <a:buFontTx/>
                        <a:buNone/>
                        <a:tabLst/>
                      </a:pPr>
                      <a:r>
                        <a:rPr kumimoji="0" lang="es-AR" sz="1100" b="0" i="0" u="none" strike="noStrike" cap="none" normalizeH="0" baseline="0" smtClean="0">
                          <a:ln>
                            <a:noFill/>
                          </a:ln>
                          <a:solidFill>
                            <a:srgbClr val="000000"/>
                          </a:solidFill>
                          <a:effectLst/>
                          <a:latin typeface="Calibri" pitchFamily="34" charset="0"/>
                          <a:cs typeface="Arial" charset="0"/>
                        </a:rPr>
                        <a:t>SI</a:t>
                      </a:r>
                      <a:endParaRPr kumimoji="0" lang="es-AR" sz="24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C0C0C0"/>
                      </a:solidFill>
                      <a:prstDash val="solid"/>
                      <a:round/>
                      <a:headEnd type="none" w="med" len="med"/>
                      <a:tailEnd type="none" w="med" len="med"/>
                    </a:lnL>
                    <a:lnR w="12700" cap="flat" cmpd="sng" algn="ctr">
                      <a:solidFill>
                        <a:srgbClr val="C0C0C0"/>
                      </a:solidFill>
                      <a:prstDash val="solid"/>
                      <a:round/>
                      <a:headEnd type="none" w="med" len="med"/>
                      <a:tailEnd type="none" w="med" len="med"/>
                    </a:lnR>
                    <a:lnT w="12700" cap="flat" cmpd="sng" algn="ctr">
                      <a:solidFill>
                        <a:srgbClr val="C0C0C0"/>
                      </a:solidFill>
                      <a:prstDash val="solid"/>
                      <a:round/>
                      <a:headEnd type="none" w="med" len="med"/>
                      <a:tailEnd type="none" w="med" len="med"/>
                    </a:lnT>
                    <a:lnB w="12700" cap="flat" cmpd="sng" algn="ctr">
                      <a:solidFill>
                        <a:srgbClr val="C0C0C0"/>
                      </a:solidFill>
                      <a:prstDash val="solid"/>
                      <a:round/>
                      <a:headEnd type="none" w="med" len="med"/>
                      <a:tailEnd type="none" w="med" len="med"/>
                    </a:lnB>
                    <a:lnTlToBr>
                      <a:noFill/>
                    </a:lnTlToBr>
                    <a:lnBlToTr>
                      <a:noFill/>
                    </a:lnBlToTr>
                    <a:noFill/>
                  </a:tcPr>
                </a:tc>
                <a:tc>
                  <a:txBody>
                    <a:bodyPr/>
                    <a:lstStyle/>
                    <a:p>
                      <a:pPr marL="273050" marR="0" lvl="0" indent="-273050" algn="l" defTabSz="914400" rtl="0" eaLnBrk="1" fontAlgn="b" latinLnBrk="0" hangingPunct="1">
                        <a:lnSpc>
                          <a:spcPct val="100000"/>
                        </a:lnSpc>
                        <a:spcBef>
                          <a:spcPct val="0"/>
                        </a:spcBef>
                        <a:spcAft>
                          <a:spcPct val="0"/>
                        </a:spcAft>
                        <a:buClrTx/>
                        <a:buSzTx/>
                        <a:buFontTx/>
                        <a:buNone/>
                        <a:tabLst/>
                      </a:pPr>
                      <a:r>
                        <a:rPr kumimoji="0" lang="es-AR" sz="1100" b="0" i="0" u="none" strike="noStrike" cap="none" normalizeH="0" baseline="0" smtClean="0">
                          <a:ln>
                            <a:noFill/>
                          </a:ln>
                          <a:solidFill>
                            <a:srgbClr val="000000"/>
                          </a:solidFill>
                          <a:effectLst/>
                          <a:latin typeface="Arial"/>
                          <a:cs typeface="Arial" charset="0"/>
                        </a:rPr>
                        <a:t> </a:t>
                      </a:r>
                      <a:endParaRPr kumimoji="0" lang="es-AR" sz="24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C0C0C0"/>
                      </a:solidFill>
                      <a:prstDash val="solid"/>
                      <a:round/>
                      <a:headEnd type="none" w="med" len="med"/>
                      <a:tailEnd type="none" w="med" len="med"/>
                    </a:lnL>
                    <a:lnR w="12700" cap="flat" cmpd="sng" algn="ctr">
                      <a:solidFill>
                        <a:srgbClr val="C0C0C0"/>
                      </a:solidFill>
                      <a:prstDash val="solid"/>
                      <a:round/>
                      <a:headEnd type="none" w="med" len="med"/>
                      <a:tailEnd type="none" w="med" len="med"/>
                    </a:lnR>
                    <a:lnT w="12700" cap="flat" cmpd="sng" algn="ctr">
                      <a:solidFill>
                        <a:srgbClr val="C0C0C0"/>
                      </a:solidFill>
                      <a:prstDash val="solid"/>
                      <a:round/>
                      <a:headEnd type="none" w="med" len="med"/>
                      <a:tailEnd type="none" w="med" len="med"/>
                    </a:lnT>
                    <a:lnB w="12700" cap="flat" cmpd="sng" algn="ctr">
                      <a:solidFill>
                        <a:srgbClr val="C0C0C0"/>
                      </a:solidFill>
                      <a:prstDash val="solid"/>
                      <a:round/>
                      <a:headEnd type="none" w="med" len="med"/>
                      <a:tailEnd type="none" w="med" len="med"/>
                    </a:lnB>
                    <a:lnTlToBr>
                      <a:noFill/>
                    </a:lnTlToBr>
                    <a:lnBlToTr>
                      <a:noFill/>
                    </a:lnBlToTr>
                    <a:noFill/>
                  </a:tcPr>
                </a:tc>
              </a:tr>
              <a:tr h="263525">
                <a:tc>
                  <a:txBody>
                    <a:bodyPr/>
                    <a:lstStyle/>
                    <a:p>
                      <a:pPr marL="273050" marR="0" lvl="0" indent="-273050" algn="l" defTabSz="914400" rtl="0" eaLnBrk="1" fontAlgn="b" latinLnBrk="0" hangingPunct="1">
                        <a:lnSpc>
                          <a:spcPct val="100000"/>
                        </a:lnSpc>
                        <a:spcBef>
                          <a:spcPct val="0"/>
                        </a:spcBef>
                        <a:spcAft>
                          <a:spcPct val="0"/>
                        </a:spcAft>
                        <a:buClrTx/>
                        <a:buSzTx/>
                        <a:buFontTx/>
                        <a:buNone/>
                        <a:tabLst/>
                      </a:pPr>
                      <a:r>
                        <a:rPr kumimoji="0" lang="es-AR" sz="1100" b="0" i="0" u="none" strike="noStrike" cap="none" normalizeH="0" baseline="0" smtClean="0">
                          <a:ln>
                            <a:noFill/>
                          </a:ln>
                          <a:solidFill>
                            <a:srgbClr val="000000"/>
                          </a:solidFill>
                          <a:effectLst/>
                          <a:latin typeface="Calibri" pitchFamily="34" charset="0"/>
                          <a:cs typeface="Arial" charset="0"/>
                        </a:rPr>
                        <a:t>SI</a:t>
                      </a:r>
                      <a:endParaRPr kumimoji="0" lang="es-AR" sz="24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C0C0C0"/>
                      </a:solidFill>
                      <a:prstDash val="solid"/>
                      <a:round/>
                      <a:headEnd type="none" w="med" len="med"/>
                      <a:tailEnd type="none" w="med" len="med"/>
                    </a:lnL>
                    <a:lnR w="12700" cap="flat" cmpd="sng" algn="ctr">
                      <a:solidFill>
                        <a:srgbClr val="C0C0C0"/>
                      </a:solidFill>
                      <a:prstDash val="solid"/>
                      <a:round/>
                      <a:headEnd type="none" w="med" len="med"/>
                      <a:tailEnd type="none" w="med" len="med"/>
                    </a:lnR>
                    <a:lnT w="12700" cap="flat" cmpd="sng" algn="ctr">
                      <a:solidFill>
                        <a:srgbClr val="C0C0C0"/>
                      </a:solidFill>
                      <a:prstDash val="solid"/>
                      <a:round/>
                      <a:headEnd type="none" w="med" len="med"/>
                      <a:tailEnd type="none" w="med" len="med"/>
                    </a:lnT>
                    <a:lnB w="12700" cap="flat" cmpd="sng" algn="ctr">
                      <a:solidFill>
                        <a:srgbClr val="C0C0C0"/>
                      </a:solidFill>
                      <a:prstDash val="solid"/>
                      <a:round/>
                      <a:headEnd type="none" w="med" len="med"/>
                      <a:tailEnd type="none" w="med" len="med"/>
                    </a:lnB>
                    <a:lnTlToBr>
                      <a:noFill/>
                    </a:lnTlToBr>
                    <a:lnBlToTr>
                      <a:noFill/>
                    </a:lnBlToTr>
                    <a:noFill/>
                  </a:tcPr>
                </a:tc>
                <a:tc>
                  <a:txBody>
                    <a:bodyPr/>
                    <a:lstStyle/>
                    <a:p>
                      <a:pPr marL="273050" marR="0" lvl="0" indent="-273050" algn="l" defTabSz="914400" rtl="0" eaLnBrk="1" fontAlgn="b" latinLnBrk="0" hangingPunct="1">
                        <a:lnSpc>
                          <a:spcPct val="100000"/>
                        </a:lnSpc>
                        <a:spcBef>
                          <a:spcPct val="0"/>
                        </a:spcBef>
                        <a:spcAft>
                          <a:spcPct val="0"/>
                        </a:spcAft>
                        <a:buClrTx/>
                        <a:buSzTx/>
                        <a:buFontTx/>
                        <a:buNone/>
                        <a:tabLst/>
                      </a:pPr>
                      <a:r>
                        <a:rPr kumimoji="0" lang="es-AR" sz="1100" b="0" i="0" u="none" strike="noStrike" cap="none" normalizeH="0" baseline="0" smtClean="0">
                          <a:ln>
                            <a:noFill/>
                          </a:ln>
                          <a:solidFill>
                            <a:srgbClr val="000000"/>
                          </a:solidFill>
                          <a:effectLst/>
                          <a:latin typeface="Calibri" pitchFamily="34" charset="0"/>
                          <a:cs typeface="Arial" charset="0"/>
                        </a:rPr>
                        <a:t>SI</a:t>
                      </a:r>
                      <a:endParaRPr kumimoji="0" lang="es-AR" sz="24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C0C0C0"/>
                      </a:solidFill>
                      <a:prstDash val="solid"/>
                      <a:round/>
                      <a:headEnd type="none" w="med" len="med"/>
                      <a:tailEnd type="none" w="med" len="med"/>
                    </a:lnL>
                    <a:lnR w="12700" cap="flat" cmpd="sng" algn="ctr">
                      <a:solidFill>
                        <a:srgbClr val="C0C0C0"/>
                      </a:solidFill>
                      <a:prstDash val="solid"/>
                      <a:round/>
                      <a:headEnd type="none" w="med" len="med"/>
                      <a:tailEnd type="none" w="med" len="med"/>
                    </a:lnR>
                    <a:lnT w="12700" cap="flat" cmpd="sng" algn="ctr">
                      <a:solidFill>
                        <a:srgbClr val="C0C0C0"/>
                      </a:solidFill>
                      <a:prstDash val="solid"/>
                      <a:round/>
                      <a:headEnd type="none" w="med" len="med"/>
                      <a:tailEnd type="none" w="med" len="med"/>
                    </a:lnT>
                    <a:lnB w="12700" cap="flat" cmpd="sng" algn="ctr">
                      <a:solidFill>
                        <a:srgbClr val="C0C0C0"/>
                      </a:solidFill>
                      <a:prstDash val="solid"/>
                      <a:round/>
                      <a:headEnd type="none" w="med" len="med"/>
                      <a:tailEnd type="none" w="med" len="med"/>
                    </a:lnB>
                    <a:lnTlToBr>
                      <a:noFill/>
                    </a:lnTlToBr>
                    <a:lnBlToTr>
                      <a:noFill/>
                    </a:lnBlToTr>
                    <a:noFill/>
                  </a:tcPr>
                </a:tc>
                <a:tc>
                  <a:txBody>
                    <a:bodyPr/>
                    <a:lstStyle/>
                    <a:p>
                      <a:pPr marL="273050" marR="0" lvl="0" indent="-273050" algn="l" defTabSz="914400" rtl="0" eaLnBrk="1" fontAlgn="b" latinLnBrk="0" hangingPunct="1">
                        <a:lnSpc>
                          <a:spcPct val="100000"/>
                        </a:lnSpc>
                        <a:spcBef>
                          <a:spcPct val="0"/>
                        </a:spcBef>
                        <a:spcAft>
                          <a:spcPct val="0"/>
                        </a:spcAft>
                        <a:buClrTx/>
                        <a:buSzTx/>
                        <a:buFontTx/>
                        <a:buNone/>
                        <a:tabLst/>
                      </a:pPr>
                      <a:r>
                        <a:rPr kumimoji="0" lang="es-AR" sz="1100" b="0" i="0" u="none" strike="noStrike" cap="none" normalizeH="0" baseline="0" smtClean="0">
                          <a:ln>
                            <a:noFill/>
                          </a:ln>
                          <a:solidFill>
                            <a:srgbClr val="000000"/>
                          </a:solidFill>
                          <a:effectLst/>
                          <a:latin typeface="Calibri" pitchFamily="34" charset="0"/>
                          <a:cs typeface="Arial" charset="0"/>
                        </a:rPr>
                        <a:t>NO</a:t>
                      </a:r>
                      <a:endParaRPr kumimoji="0" lang="es-AR" sz="24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C0C0C0"/>
                      </a:solidFill>
                      <a:prstDash val="solid"/>
                      <a:round/>
                      <a:headEnd type="none" w="med" len="med"/>
                      <a:tailEnd type="none" w="med" len="med"/>
                    </a:lnL>
                    <a:lnR w="12700" cap="flat" cmpd="sng" algn="ctr">
                      <a:solidFill>
                        <a:srgbClr val="C0C0C0"/>
                      </a:solidFill>
                      <a:prstDash val="solid"/>
                      <a:round/>
                      <a:headEnd type="none" w="med" len="med"/>
                      <a:tailEnd type="none" w="med" len="med"/>
                    </a:lnR>
                    <a:lnT w="12700" cap="flat" cmpd="sng" algn="ctr">
                      <a:solidFill>
                        <a:srgbClr val="C0C0C0"/>
                      </a:solidFill>
                      <a:prstDash val="solid"/>
                      <a:round/>
                      <a:headEnd type="none" w="med" len="med"/>
                      <a:tailEnd type="none" w="med" len="med"/>
                    </a:lnT>
                    <a:lnB w="12700" cap="flat" cmpd="sng" algn="ctr">
                      <a:solidFill>
                        <a:srgbClr val="C0C0C0"/>
                      </a:solidFill>
                      <a:prstDash val="solid"/>
                      <a:round/>
                      <a:headEnd type="none" w="med" len="med"/>
                      <a:tailEnd type="none" w="med" len="med"/>
                    </a:lnB>
                    <a:lnTlToBr>
                      <a:noFill/>
                    </a:lnTlToBr>
                    <a:lnBlToTr>
                      <a:noFill/>
                    </a:lnBlToTr>
                    <a:noFill/>
                  </a:tcPr>
                </a:tc>
                <a:tc>
                  <a:txBody>
                    <a:bodyPr/>
                    <a:lstStyle/>
                    <a:p>
                      <a:pPr marL="273050" marR="0" lvl="0" indent="-273050" algn="l" defTabSz="914400" rtl="0" eaLnBrk="1" fontAlgn="b" latinLnBrk="0" hangingPunct="1">
                        <a:lnSpc>
                          <a:spcPct val="100000"/>
                        </a:lnSpc>
                        <a:spcBef>
                          <a:spcPct val="0"/>
                        </a:spcBef>
                        <a:spcAft>
                          <a:spcPct val="0"/>
                        </a:spcAft>
                        <a:buClrTx/>
                        <a:buSzTx/>
                        <a:buFontTx/>
                        <a:buNone/>
                        <a:tabLst/>
                      </a:pPr>
                      <a:r>
                        <a:rPr kumimoji="0" lang="es-AR" sz="1100" b="0" i="0" u="none" strike="noStrike" cap="none" normalizeH="0" baseline="0" smtClean="0">
                          <a:ln>
                            <a:noFill/>
                          </a:ln>
                          <a:solidFill>
                            <a:srgbClr val="000000"/>
                          </a:solidFill>
                          <a:effectLst/>
                          <a:latin typeface="Arial"/>
                          <a:cs typeface="Arial" charset="0"/>
                        </a:rPr>
                        <a:t> </a:t>
                      </a:r>
                      <a:endParaRPr kumimoji="0" lang="es-AR" sz="24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C0C0C0"/>
                      </a:solidFill>
                      <a:prstDash val="solid"/>
                      <a:round/>
                      <a:headEnd type="none" w="med" len="med"/>
                      <a:tailEnd type="none" w="med" len="med"/>
                    </a:lnL>
                    <a:lnR w="12700" cap="flat" cmpd="sng" algn="ctr">
                      <a:solidFill>
                        <a:srgbClr val="C0C0C0"/>
                      </a:solidFill>
                      <a:prstDash val="solid"/>
                      <a:round/>
                      <a:headEnd type="none" w="med" len="med"/>
                      <a:tailEnd type="none" w="med" len="med"/>
                    </a:lnR>
                    <a:lnT w="12700" cap="flat" cmpd="sng" algn="ctr">
                      <a:solidFill>
                        <a:srgbClr val="C0C0C0"/>
                      </a:solidFill>
                      <a:prstDash val="solid"/>
                      <a:round/>
                      <a:headEnd type="none" w="med" len="med"/>
                      <a:tailEnd type="none" w="med" len="med"/>
                    </a:lnT>
                    <a:lnB w="12700" cap="flat" cmpd="sng" algn="ctr">
                      <a:solidFill>
                        <a:srgbClr val="C0C0C0"/>
                      </a:solidFill>
                      <a:prstDash val="solid"/>
                      <a:round/>
                      <a:headEnd type="none" w="med" len="med"/>
                      <a:tailEnd type="none" w="med" len="med"/>
                    </a:lnB>
                    <a:lnTlToBr>
                      <a:noFill/>
                    </a:lnTlToBr>
                    <a:lnBlToTr>
                      <a:noFill/>
                    </a:lnBlToTr>
                    <a:noFill/>
                  </a:tcPr>
                </a:tc>
              </a:tr>
              <a:tr h="1171575">
                <a:tc>
                  <a:txBody>
                    <a:bodyPr/>
                    <a:lstStyle/>
                    <a:p>
                      <a:pPr marL="273050" marR="0" lvl="0" indent="-273050" algn="l" defTabSz="914400" rtl="0" eaLnBrk="1" fontAlgn="b" latinLnBrk="0" hangingPunct="1">
                        <a:lnSpc>
                          <a:spcPct val="100000"/>
                        </a:lnSpc>
                        <a:spcBef>
                          <a:spcPct val="0"/>
                        </a:spcBef>
                        <a:spcAft>
                          <a:spcPct val="0"/>
                        </a:spcAft>
                        <a:buClrTx/>
                        <a:buSzTx/>
                        <a:buFontTx/>
                        <a:buNone/>
                        <a:tabLst/>
                      </a:pPr>
                      <a:r>
                        <a:rPr kumimoji="0" lang="es-AR" sz="1100" b="0" i="0" u="none" strike="noStrike" cap="none" normalizeH="0" baseline="0" smtClean="0">
                          <a:ln>
                            <a:noFill/>
                          </a:ln>
                          <a:solidFill>
                            <a:srgbClr val="000000"/>
                          </a:solidFill>
                          <a:effectLst/>
                          <a:latin typeface="Calibri" pitchFamily="34" charset="0"/>
                          <a:cs typeface="Arial" charset="0"/>
                        </a:rPr>
                        <a:t>SI</a:t>
                      </a:r>
                      <a:endParaRPr kumimoji="0" lang="es-AR" sz="24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C0C0C0"/>
                      </a:solidFill>
                      <a:prstDash val="solid"/>
                      <a:round/>
                      <a:headEnd type="none" w="med" len="med"/>
                      <a:tailEnd type="none" w="med" len="med"/>
                    </a:lnL>
                    <a:lnR w="12700" cap="flat" cmpd="sng" algn="ctr">
                      <a:solidFill>
                        <a:srgbClr val="C0C0C0"/>
                      </a:solidFill>
                      <a:prstDash val="solid"/>
                      <a:round/>
                      <a:headEnd type="none" w="med" len="med"/>
                      <a:tailEnd type="none" w="med" len="med"/>
                    </a:lnR>
                    <a:lnT w="12700" cap="flat" cmpd="sng" algn="ctr">
                      <a:solidFill>
                        <a:srgbClr val="C0C0C0"/>
                      </a:solidFill>
                      <a:prstDash val="solid"/>
                      <a:round/>
                      <a:headEnd type="none" w="med" len="med"/>
                      <a:tailEnd type="none" w="med" len="med"/>
                    </a:lnT>
                    <a:lnB w="12700" cap="flat" cmpd="sng" algn="ctr">
                      <a:solidFill>
                        <a:srgbClr val="C0C0C0"/>
                      </a:solidFill>
                      <a:prstDash val="solid"/>
                      <a:round/>
                      <a:headEnd type="none" w="med" len="med"/>
                      <a:tailEnd type="none" w="med" len="med"/>
                    </a:lnB>
                    <a:lnTlToBr>
                      <a:noFill/>
                    </a:lnTlToBr>
                    <a:lnBlToTr>
                      <a:noFill/>
                    </a:lnBlToTr>
                    <a:noFill/>
                  </a:tcPr>
                </a:tc>
                <a:tc>
                  <a:txBody>
                    <a:bodyPr/>
                    <a:lstStyle/>
                    <a:p>
                      <a:pPr marL="273050" marR="0" lvl="0" indent="-273050" algn="l" defTabSz="914400" rtl="0" eaLnBrk="1" fontAlgn="b" latinLnBrk="0" hangingPunct="1">
                        <a:lnSpc>
                          <a:spcPct val="100000"/>
                        </a:lnSpc>
                        <a:spcBef>
                          <a:spcPct val="0"/>
                        </a:spcBef>
                        <a:spcAft>
                          <a:spcPct val="0"/>
                        </a:spcAft>
                        <a:buClrTx/>
                        <a:buSzTx/>
                        <a:buFontTx/>
                        <a:buNone/>
                        <a:tabLst/>
                      </a:pPr>
                      <a:r>
                        <a:rPr kumimoji="0" lang="es-AR" sz="1100" b="0" i="0" u="none" strike="noStrike" cap="none" normalizeH="0" baseline="0" smtClean="0">
                          <a:ln>
                            <a:noFill/>
                          </a:ln>
                          <a:solidFill>
                            <a:srgbClr val="000000"/>
                          </a:solidFill>
                          <a:effectLst/>
                          <a:latin typeface="Calibri" pitchFamily="34" charset="0"/>
                          <a:cs typeface="Arial" charset="0"/>
                        </a:rPr>
                        <a:t>NO</a:t>
                      </a:r>
                      <a:endParaRPr kumimoji="0" lang="es-AR" sz="24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C0C0C0"/>
                      </a:solidFill>
                      <a:prstDash val="solid"/>
                      <a:round/>
                      <a:headEnd type="none" w="med" len="med"/>
                      <a:tailEnd type="none" w="med" len="med"/>
                    </a:lnL>
                    <a:lnR w="12700" cap="flat" cmpd="sng" algn="ctr">
                      <a:solidFill>
                        <a:srgbClr val="C0C0C0"/>
                      </a:solidFill>
                      <a:prstDash val="solid"/>
                      <a:round/>
                      <a:headEnd type="none" w="med" len="med"/>
                      <a:tailEnd type="none" w="med" len="med"/>
                    </a:lnR>
                    <a:lnT w="12700" cap="flat" cmpd="sng" algn="ctr">
                      <a:solidFill>
                        <a:srgbClr val="C0C0C0"/>
                      </a:solidFill>
                      <a:prstDash val="solid"/>
                      <a:round/>
                      <a:headEnd type="none" w="med" len="med"/>
                      <a:tailEnd type="none" w="med" len="med"/>
                    </a:lnT>
                    <a:lnB w="12700" cap="flat" cmpd="sng" algn="ctr">
                      <a:solidFill>
                        <a:srgbClr val="C0C0C0"/>
                      </a:solidFill>
                      <a:prstDash val="solid"/>
                      <a:round/>
                      <a:headEnd type="none" w="med" len="med"/>
                      <a:tailEnd type="none" w="med" len="med"/>
                    </a:lnB>
                    <a:lnTlToBr>
                      <a:noFill/>
                    </a:lnTlToBr>
                    <a:lnBlToTr>
                      <a:noFill/>
                    </a:lnBlToTr>
                    <a:noFill/>
                  </a:tcPr>
                </a:tc>
                <a:tc>
                  <a:txBody>
                    <a:bodyPr/>
                    <a:lstStyle/>
                    <a:p>
                      <a:pPr marL="273050" marR="0" lvl="0" indent="-273050" algn="l" defTabSz="914400" rtl="0" eaLnBrk="1" fontAlgn="b" latinLnBrk="0" hangingPunct="1">
                        <a:lnSpc>
                          <a:spcPct val="100000"/>
                        </a:lnSpc>
                        <a:spcBef>
                          <a:spcPct val="0"/>
                        </a:spcBef>
                        <a:spcAft>
                          <a:spcPct val="0"/>
                        </a:spcAft>
                        <a:buClrTx/>
                        <a:buSzTx/>
                        <a:buFontTx/>
                        <a:buNone/>
                        <a:tabLst/>
                      </a:pPr>
                      <a:r>
                        <a:rPr kumimoji="0" lang="es-AR" sz="1100" b="0" i="0" u="none" strike="noStrike" cap="none" normalizeH="0" baseline="0" smtClean="0">
                          <a:ln>
                            <a:noFill/>
                          </a:ln>
                          <a:solidFill>
                            <a:srgbClr val="000000"/>
                          </a:solidFill>
                          <a:effectLst/>
                          <a:latin typeface="Calibri" pitchFamily="34" charset="0"/>
                          <a:cs typeface="Arial" charset="0"/>
                        </a:rPr>
                        <a:t>NO</a:t>
                      </a:r>
                      <a:endParaRPr kumimoji="0" lang="es-AR" sz="24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C0C0C0"/>
                      </a:solidFill>
                      <a:prstDash val="solid"/>
                      <a:round/>
                      <a:headEnd type="none" w="med" len="med"/>
                      <a:tailEnd type="none" w="med" len="med"/>
                    </a:lnL>
                    <a:lnR w="12700" cap="flat" cmpd="sng" algn="ctr">
                      <a:solidFill>
                        <a:srgbClr val="C0C0C0"/>
                      </a:solidFill>
                      <a:prstDash val="solid"/>
                      <a:round/>
                      <a:headEnd type="none" w="med" len="med"/>
                      <a:tailEnd type="none" w="med" len="med"/>
                    </a:lnR>
                    <a:lnT w="12700" cap="flat" cmpd="sng" algn="ctr">
                      <a:solidFill>
                        <a:srgbClr val="C0C0C0"/>
                      </a:solidFill>
                      <a:prstDash val="solid"/>
                      <a:round/>
                      <a:headEnd type="none" w="med" len="med"/>
                      <a:tailEnd type="none" w="med" len="med"/>
                    </a:lnT>
                    <a:lnB w="12700" cap="flat" cmpd="sng" algn="ctr">
                      <a:solidFill>
                        <a:srgbClr val="C0C0C0"/>
                      </a:solidFill>
                      <a:prstDash val="solid"/>
                      <a:round/>
                      <a:headEnd type="none" w="med" len="med"/>
                      <a:tailEnd type="none" w="med" len="med"/>
                    </a:lnB>
                    <a:lnTlToBr>
                      <a:noFill/>
                    </a:lnTlToBr>
                    <a:lnBlToTr>
                      <a:noFill/>
                    </a:lnBlToTr>
                    <a:noFill/>
                  </a:tcPr>
                </a:tc>
                <a:tc>
                  <a:txBody>
                    <a:bodyPr/>
                    <a:lstStyle/>
                    <a:p>
                      <a:pPr marL="273050" marR="0" lvl="0" indent="-273050" algn="l" defTabSz="914400" rtl="0" eaLnBrk="1" fontAlgn="b" latinLnBrk="0" hangingPunct="1">
                        <a:lnSpc>
                          <a:spcPct val="100000"/>
                        </a:lnSpc>
                        <a:spcBef>
                          <a:spcPct val="0"/>
                        </a:spcBef>
                        <a:spcAft>
                          <a:spcPct val="0"/>
                        </a:spcAft>
                        <a:buClrTx/>
                        <a:buSzTx/>
                        <a:buFontTx/>
                        <a:buNone/>
                        <a:tabLst/>
                      </a:pPr>
                      <a:r>
                        <a:rPr kumimoji="0" lang="es-AR" sz="1100" b="0" i="0" u="none" strike="noStrike" cap="none" normalizeH="0" baseline="0" smtClean="0">
                          <a:ln>
                            <a:noFill/>
                          </a:ln>
                          <a:solidFill>
                            <a:srgbClr val="000000"/>
                          </a:solidFill>
                          <a:effectLst/>
                          <a:latin typeface="Calibri" pitchFamily="34" charset="0"/>
                          <a:cs typeface="Arial" charset="0"/>
                        </a:rPr>
                        <a:t>Se hace dif</a:t>
                      </a:r>
                      <a:r>
                        <a:rPr kumimoji="0" lang="es-AR" sz="1100" b="0" i="0" u="none" strike="noStrike" cap="none" normalizeH="0" baseline="0" smtClean="0">
                          <a:ln>
                            <a:noFill/>
                          </a:ln>
                          <a:solidFill>
                            <a:srgbClr val="000000"/>
                          </a:solidFill>
                          <a:effectLst/>
                          <a:latin typeface="Arial"/>
                          <a:cs typeface="Arial" charset="0"/>
                        </a:rPr>
                        <a:t>í</a:t>
                      </a:r>
                      <a:r>
                        <a:rPr kumimoji="0" lang="es-AR" sz="1100" b="0" i="0" u="none" strike="noStrike" cap="none" normalizeH="0" baseline="0" smtClean="0">
                          <a:ln>
                            <a:noFill/>
                          </a:ln>
                          <a:solidFill>
                            <a:srgbClr val="000000"/>
                          </a:solidFill>
                          <a:effectLst/>
                          <a:latin typeface="Calibri" pitchFamily="34" charset="0"/>
                          <a:cs typeface="Arial" charset="0"/>
                        </a:rPr>
                        <a:t>cil la consulta por falta de comunicaci</a:t>
                      </a:r>
                      <a:r>
                        <a:rPr kumimoji="0" lang="es-AR" sz="1100" b="0" i="0" u="none" strike="noStrike" cap="none" normalizeH="0" baseline="0" smtClean="0">
                          <a:ln>
                            <a:noFill/>
                          </a:ln>
                          <a:solidFill>
                            <a:srgbClr val="000000"/>
                          </a:solidFill>
                          <a:effectLst/>
                          <a:latin typeface="Arial"/>
                          <a:cs typeface="Arial" charset="0"/>
                        </a:rPr>
                        <a:t>ó</a:t>
                      </a:r>
                      <a:r>
                        <a:rPr kumimoji="0" lang="es-AR" sz="1100" b="0" i="0" u="none" strike="noStrike" cap="none" normalizeH="0" baseline="0" smtClean="0">
                          <a:ln>
                            <a:noFill/>
                          </a:ln>
                          <a:solidFill>
                            <a:srgbClr val="000000"/>
                          </a:solidFill>
                          <a:effectLst/>
                          <a:latin typeface="Calibri" pitchFamily="34" charset="0"/>
                          <a:cs typeface="Arial" charset="0"/>
                        </a:rPr>
                        <a:t>n y burocracia en cuanto a su ubicaci</a:t>
                      </a:r>
                      <a:r>
                        <a:rPr kumimoji="0" lang="es-AR" sz="1100" b="0" i="0" u="none" strike="noStrike" cap="none" normalizeH="0" baseline="0" smtClean="0">
                          <a:ln>
                            <a:noFill/>
                          </a:ln>
                          <a:solidFill>
                            <a:srgbClr val="000000"/>
                          </a:solidFill>
                          <a:effectLst/>
                          <a:latin typeface="Arial"/>
                          <a:cs typeface="Arial" charset="0"/>
                        </a:rPr>
                        <a:t>ó</a:t>
                      </a:r>
                      <a:r>
                        <a:rPr kumimoji="0" lang="es-AR" sz="1100" b="0" i="0" u="none" strike="noStrike" cap="none" normalizeH="0" baseline="0" smtClean="0">
                          <a:ln>
                            <a:noFill/>
                          </a:ln>
                          <a:solidFill>
                            <a:srgbClr val="000000"/>
                          </a:solidFill>
                          <a:effectLst/>
                          <a:latin typeface="Calibri" pitchFamily="34" charset="0"/>
                          <a:cs typeface="Arial" charset="0"/>
                        </a:rPr>
                        <a:t>n y funcionamiento. Considero q todos los profesionales deber</a:t>
                      </a:r>
                      <a:r>
                        <a:rPr kumimoji="0" lang="es-AR" sz="1100" b="0" i="0" u="none" strike="noStrike" cap="none" normalizeH="0" baseline="0" smtClean="0">
                          <a:ln>
                            <a:noFill/>
                          </a:ln>
                          <a:solidFill>
                            <a:srgbClr val="000000"/>
                          </a:solidFill>
                          <a:effectLst/>
                          <a:latin typeface="Arial"/>
                          <a:cs typeface="Arial" charset="0"/>
                        </a:rPr>
                        <a:t>í</a:t>
                      </a:r>
                      <a:r>
                        <a:rPr kumimoji="0" lang="es-AR" sz="1100" b="0" i="0" u="none" strike="noStrike" cap="none" normalizeH="0" baseline="0" smtClean="0">
                          <a:ln>
                            <a:noFill/>
                          </a:ln>
                          <a:solidFill>
                            <a:srgbClr val="000000"/>
                          </a:solidFill>
                          <a:effectLst/>
                          <a:latin typeface="Calibri" pitchFamily="34" charset="0"/>
                          <a:cs typeface="Arial" charset="0"/>
                        </a:rPr>
                        <a:t>an tener una capacitaci</a:t>
                      </a:r>
                      <a:r>
                        <a:rPr kumimoji="0" lang="es-AR" sz="1100" b="0" i="0" u="none" strike="noStrike" cap="none" normalizeH="0" baseline="0" smtClean="0">
                          <a:ln>
                            <a:noFill/>
                          </a:ln>
                          <a:solidFill>
                            <a:srgbClr val="000000"/>
                          </a:solidFill>
                          <a:effectLst/>
                          <a:latin typeface="Arial"/>
                          <a:cs typeface="Arial" charset="0"/>
                        </a:rPr>
                        <a:t>ó</a:t>
                      </a:r>
                      <a:r>
                        <a:rPr kumimoji="0" lang="es-AR" sz="1100" b="0" i="0" u="none" strike="noStrike" cap="none" normalizeH="0" baseline="0" smtClean="0">
                          <a:ln>
                            <a:noFill/>
                          </a:ln>
                          <a:solidFill>
                            <a:srgbClr val="000000"/>
                          </a:solidFill>
                          <a:effectLst/>
                          <a:latin typeface="Calibri" pitchFamily="34" charset="0"/>
                          <a:cs typeface="Arial" charset="0"/>
                        </a:rPr>
                        <a:t>n en cuanto a estructura, ubicaci</a:t>
                      </a:r>
                      <a:r>
                        <a:rPr kumimoji="0" lang="es-AR" sz="1100" b="0" i="0" u="none" strike="noStrike" cap="none" normalizeH="0" baseline="0" smtClean="0">
                          <a:ln>
                            <a:noFill/>
                          </a:ln>
                          <a:solidFill>
                            <a:srgbClr val="000000"/>
                          </a:solidFill>
                          <a:effectLst/>
                          <a:latin typeface="Arial"/>
                          <a:cs typeface="Arial" charset="0"/>
                        </a:rPr>
                        <a:t>ó</a:t>
                      </a:r>
                      <a:r>
                        <a:rPr kumimoji="0" lang="es-AR" sz="1100" b="0" i="0" u="none" strike="noStrike" cap="none" normalizeH="0" baseline="0" smtClean="0">
                          <a:ln>
                            <a:noFill/>
                          </a:ln>
                          <a:solidFill>
                            <a:srgbClr val="000000"/>
                          </a:solidFill>
                          <a:effectLst/>
                          <a:latin typeface="Calibri" pitchFamily="34" charset="0"/>
                          <a:cs typeface="Arial" charset="0"/>
                        </a:rPr>
                        <a:t>n y modos de contacto. Adem</a:t>
                      </a:r>
                      <a:r>
                        <a:rPr kumimoji="0" lang="es-AR" sz="1100" b="0" i="0" u="none" strike="noStrike" cap="none" normalizeH="0" baseline="0" smtClean="0">
                          <a:ln>
                            <a:noFill/>
                          </a:ln>
                          <a:solidFill>
                            <a:srgbClr val="000000"/>
                          </a:solidFill>
                          <a:effectLst/>
                          <a:latin typeface="Arial"/>
                          <a:cs typeface="Arial" charset="0"/>
                        </a:rPr>
                        <a:t>á</a:t>
                      </a:r>
                      <a:r>
                        <a:rPr kumimoji="0" lang="es-AR" sz="1100" b="0" i="0" u="none" strike="noStrike" cap="none" normalizeH="0" baseline="0" smtClean="0">
                          <a:ln>
                            <a:noFill/>
                          </a:ln>
                          <a:solidFill>
                            <a:srgbClr val="000000"/>
                          </a:solidFill>
                          <a:effectLst/>
                          <a:latin typeface="Calibri" pitchFamily="34" charset="0"/>
                          <a:cs typeface="Arial" charset="0"/>
                        </a:rPr>
                        <a:t>s surgen muchas d</a:t>
                      </a:r>
                      <a:endParaRPr kumimoji="0" lang="es-AR" sz="24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C0C0C0"/>
                      </a:solidFill>
                      <a:prstDash val="solid"/>
                      <a:round/>
                      <a:headEnd type="none" w="med" len="med"/>
                      <a:tailEnd type="none" w="med" len="med"/>
                    </a:lnL>
                    <a:lnR w="12700" cap="flat" cmpd="sng" algn="ctr">
                      <a:solidFill>
                        <a:srgbClr val="C0C0C0"/>
                      </a:solidFill>
                      <a:prstDash val="solid"/>
                      <a:round/>
                      <a:headEnd type="none" w="med" len="med"/>
                      <a:tailEnd type="none" w="med" len="med"/>
                    </a:lnR>
                    <a:lnT w="12700" cap="flat" cmpd="sng" algn="ctr">
                      <a:solidFill>
                        <a:srgbClr val="C0C0C0"/>
                      </a:solidFill>
                      <a:prstDash val="solid"/>
                      <a:round/>
                      <a:headEnd type="none" w="med" len="med"/>
                      <a:tailEnd type="none" w="med" len="med"/>
                    </a:lnT>
                    <a:lnB w="12700" cap="flat" cmpd="sng" algn="ctr">
                      <a:solidFill>
                        <a:srgbClr val="C0C0C0"/>
                      </a:solidFill>
                      <a:prstDash val="solid"/>
                      <a:round/>
                      <a:headEnd type="none" w="med" len="med"/>
                      <a:tailEnd type="none" w="med" len="med"/>
                    </a:lnB>
                    <a:lnTlToBr>
                      <a:noFill/>
                    </a:lnTlToBr>
                    <a:lnBlToTr>
                      <a:noFill/>
                    </a:lnBlToTr>
                    <a:noFill/>
                  </a:tcPr>
                </a:tc>
              </a:tr>
            </a:tbl>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59584"/>
                                        </p:tgtEl>
                                        <p:attrNameLst>
                                          <p:attrName>style.visibility</p:attrName>
                                        </p:attrNameLst>
                                      </p:cBhvr>
                                      <p:to>
                                        <p:strVal val="visible"/>
                                      </p:to>
                                    </p:set>
                                    <p:animEffect transition="in" filter="wipe(left)">
                                      <p:cBhvr>
                                        <p:cTn id="7" dur="3000"/>
                                        <p:tgtEl>
                                          <p:spTgt spid="595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0962" name="Rectangle 2"/>
          <p:cNvSpPr>
            <a:spLocks noGrp="1"/>
          </p:cNvSpPr>
          <p:nvPr>
            <p:ph type="title" idx="4294967295"/>
          </p:nvPr>
        </p:nvSpPr>
        <p:spPr>
          <a:xfrm>
            <a:off x="395288" y="765175"/>
            <a:ext cx="8497887" cy="650875"/>
          </a:xfrm>
        </p:spPr>
        <p:txBody>
          <a:bodyPr/>
          <a:lstStyle/>
          <a:p>
            <a:pPr eaLnBrk="1" hangingPunct="1"/>
            <a:r>
              <a:rPr lang="es-AR" sz="3600" b="1" smtClean="0">
                <a:solidFill>
                  <a:schemeClr val="bg1"/>
                </a:solidFill>
              </a:rPr>
              <a:t>Comentarios u Observaciones para destacar</a:t>
            </a:r>
            <a:endParaRPr lang="es-ES" sz="3600" b="1" smtClean="0">
              <a:solidFill>
                <a:schemeClr val="bg1"/>
              </a:solidFill>
            </a:endParaRPr>
          </a:p>
        </p:txBody>
      </p:sp>
      <p:sp>
        <p:nvSpPr>
          <p:cNvPr id="40963" name="Rectangle 3"/>
          <p:cNvSpPr>
            <a:spLocks noGrp="1"/>
          </p:cNvSpPr>
          <p:nvPr>
            <p:ph type="body" idx="4294967295"/>
          </p:nvPr>
        </p:nvSpPr>
        <p:spPr>
          <a:xfrm>
            <a:off x="323850" y="1700213"/>
            <a:ext cx="8640763" cy="5157787"/>
          </a:xfrm>
        </p:spPr>
        <p:txBody>
          <a:bodyPr/>
          <a:lstStyle/>
          <a:p>
            <a:pPr eaLnBrk="1" hangingPunct="1">
              <a:lnSpc>
                <a:spcPct val="120000"/>
              </a:lnSpc>
              <a:spcBef>
                <a:spcPct val="65000"/>
              </a:spcBef>
            </a:pPr>
            <a:r>
              <a:rPr lang="es-AR" sz="2400" smtClean="0">
                <a:solidFill>
                  <a:schemeClr val="bg1"/>
                </a:solidFill>
              </a:rPr>
              <a:t>“Se hace difícil la consulta por falta de comunicación y burocracia en cuanto a su ubicación y funcionamiento. Considero que todos los profesionales deberían tener una capacitación en cuanto a estructura, ubicación y modos de contacto.”</a:t>
            </a:r>
          </a:p>
          <a:p>
            <a:pPr eaLnBrk="1" hangingPunct="1">
              <a:lnSpc>
                <a:spcPct val="120000"/>
              </a:lnSpc>
              <a:spcBef>
                <a:spcPct val="65000"/>
              </a:spcBef>
            </a:pPr>
            <a:r>
              <a:rPr lang="es-AR" sz="2400" smtClean="0">
                <a:solidFill>
                  <a:schemeClr val="bg1"/>
                </a:solidFill>
              </a:rPr>
              <a:t>“Los comités de bioéticas están para generar una norma general pero nunca se va a poder alcanzar un consenso general  ya que el pensamiento humano es muy variado y depende muchísimo de varios factores como condición social, intelecto, cultura, etc...”</a:t>
            </a:r>
            <a:endParaRPr lang="es-ES" sz="2400" smtClean="0">
              <a:solidFill>
                <a:schemeClr val="bg1"/>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iterate type="lt">
                                    <p:tmPct val="10000"/>
                                  </p:iterate>
                                  <p:childTnLst>
                                    <p:set>
                                      <p:cBhvr>
                                        <p:cTn id="6" dur="1" fill="hold">
                                          <p:stCondLst>
                                            <p:cond delay="0"/>
                                          </p:stCondLst>
                                        </p:cTn>
                                        <p:tgtEl>
                                          <p:spTgt spid="40962"/>
                                        </p:tgtEl>
                                        <p:attrNameLst>
                                          <p:attrName>style.visibility</p:attrName>
                                        </p:attrNameLst>
                                      </p:cBhvr>
                                      <p:to>
                                        <p:strVal val="visible"/>
                                      </p:to>
                                    </p:set>
                                    <p:animEffect transition="in" filter="fade">
                                      <p:cBhvr>
                                        <p:cTn id="7" dur="1000">
                                          <p:stCondLst>
                                            <p:cond delay="0"/>
                                          </p:stCondLst>
                                        </p:cTn>
                                        <p:tgtEl>
                                          <p:spTgt spid="40962"/>
                                        </p:tgtEl>
                                      </p:cBhvr>
                                    </p:animEffect>
                                  </p:childTnLst>
                                </p:cTn>
                              </p:par>
                            </p:childTnLst>
                          </p:cTn>
                        </p:par>
                        <p:par>
                          <p:cTn id="8" fill="hold">
                            <p:stCondLst>
                              <p:cond delay="4600"/>
                            </p:stCondLst>
                            <p:childTnLst>
                              <p:par>
                                <p:cTn id="9" presetID="10" presetClass="entr" presetSubtype="0" fill="hold" grpId="0" nodeType="afterEffect">
                                  <p:stCondLst>
                                    <p:cond delay="0"/>
                                  </p:stCondLst>
                                  <p:iterate type="lt">
                                    <p:tmPct val="10000"/>
                                  </p:iterate>
                                  <p:childTnLst>
                                    <p:set>
                                      <p:cBhvr>
                                        <p:cTn id="10" dur="1" fill="hold">
                                          <p:stCondLst>
                                            <p:cond delay="0"/>
                                          </p:stCondLst>
                                        </p:cTn>
                                        <p:tgtEl>
                                          <p:spTgt spid="40963">
                                            <p:txEl>
                                              <p:pRg st="0" end="0"/>
                                            </p:txEl>
                                          </p:spTgt>
                                        </p:tgtEl>
                                        <p:attrNameLst>
                                          <p:attrName>style.visibility</p:attrName>
                                        </p:attrNameLst>
                                      </p:cBhvr>
                                      <p:to>
                                        <p:strVal val="visible"/>
                                      </p:to>
                                    </p:set>
                                    <p:animEffect transition="in" filter="fade">
                                      <p:cBhvr>
                                        <p:cTn id="11" dur="500">
                                          <p:stCondLst>
                                            <p:cond delay="0"/>
                                          </p:stCondLst>
                                        </p:cTn>
                                        <p:tgtEl>
                                          <p:spTgt spid="40963">
                                            <p:txEl>
                                              <p:pRg st="0" end="0"/>
                                            </p:txEl>
                                          </p:spTgt>
                                        </p:tgtEl>
                                      </p:cBhvr>
                                    </p:animEffect>
                                  </p:childTnLst>
                                </p:cTn>
                              </p:par>
                            </p:childTnLst>
                          </p:cTn>
                        </p:par>
                        <p:par>
                          <p:cTn id="12" fill="hold">
                            <p:stCondLst>
                              <p:cond delay="15100"/>
                            </p:stCondLst>
                            <p:childTnLst>
                              <p:par>
                                <p:cTn id="13" presetID="10" presetClass="entr" presetSubtype="0" fill="hold" grpId="0" nodeType="afterEffect">
                                  <p:stCondLst>
                                    <p:cond delay="0"/>
                                  </p:stCondLst>
                                  <p:iterate type="lt">
                                    <p:tmPct val="10000"/>
                                  </p:iterate>
                                  <p:childTnLst>
                                    <p:set>
                                      <p:cBhvr>
                                        <p:cTn id="14" dur="1" fill="hold">
                                          <p:stCondLst>
                                            <p:cond delay="0"/>
                                          </p:stCondLst>
                                        </p:cTn>
                                        <p:tgtEl>
                                          <p:spTgt spid="40963">
                                            <p:txEl>
                                              <p:pRg st="1" end="1"/>
                                            </p:txEl>
                                          </p:spTgt>
                                        </p:tgtEl>
                                        <p:attrNameLst>
                                          <p:attrName>style.visibility</p:attrName>
                                        </p:attrNameLst>
                                      </p:cBhvr>
                                      <p:to>
                                        <p:strVal val="visible"/>
                                      </p:to>
                                    </p:set>
                                    <p:animEffect transition="in" filter="fade">
                                      <p:cBhvr>
                                        <p:cTn id="15" dur="500">
                                          <p:stCondLst>
                                            <p:cond delay="0"/>
                                          </p:stCondLst>
                                        </p:cTn>
                                        <p:tgtEl>
                                          <p:spTgt spid="4096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62" grpId="0"/>
      <p:bldP spid="40963" grpId="0" build="p"/>
    </p:bld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1987" name="Rectangle 3"/>
          <p:cNvSpPr>
            <a:spLocks noGrp="1"/>
          </p:cNvSpPr>
          <p:nvPr>
            <p:ph type="body" idx="4294967295"/>
          </p:nvPr>
        </p:nvSpPr>
        <p:spPr>
          <a:xfrm>
            <a:off x="323850" y="1196975"/>
            <a:ext cx="8640763" cy="5127625"/>
          </a:xfrm>
        </p:spPr>
        <p:txBody>
          <a:bodyPr/>
          <a:lstStyle/>
          <a:p>
            <a:pPr eaLnBrk="1" hangingPunct="1">
              <a:lnSpc>
                <a:spcPct val="120000"/>
              </a:lnSpc>
              <a:spcBef>
                <a:spcPct val="65000"/>
              </a:spcBef>
            </a:pPr>
            <a:r>
              <a:rPr lang="es-AR" sz="2400" smtClean="0">
                <a:solidFill>
                  <a:schemeClr val="bg1"/>
                </a:solidFill>
              </a:rPr>
              <a:t>“No sé qué es bioética.”</a:t>
            </a:r>
          </a:p>
          <a:p>
            <a:pPr eaLnBrk="1" hangingPunct="1">
              <a:lnSpc>
                <a:spcPct val="120000"/>
              </a:lnSpc>
              <a:spcBef>
                <a:spcPct val="65000"/>
              </a:spcBef>
            </a:pPr>
            <a:r>
              <a:rPr lang="es-AR" sz="2400" smtClean="0">
                <a:solidFill>
                  <a:schemeClr val="bg1"/>
                </a:solidFill>
              </a:rPr>
              <a:t>“En la práctica médica diaria nos enfrentamos permanentemente a problemas de bioética, y no estamos informados y tampoco sabemos a dónde recurrir, quizá no pase en la capital pero si en el interior.”</a:t>
            </a:r>
          </a:p>
          <a:p>
            <a:pPr eaLnBrk="1" hangingPunct="1">
              <a:lnSpc>
                <a:spcPct val="120000"/>
              </a:lnSpc>
              <a:spcBef>
                <a:spcPct val="65000"/>
              </a:spcBef>
            </a:pPr>
            <a:r>
              <a:rPr lang="es-AR" sz="2400" smtClean="0">
                <a:solidFill>
                  <a:schemeClr val="bg1"/>
                </a:solidFill>
              </a:rPr>
              <a:t>“Mi consulta al comité de bioética fueron dos. Uno por maltrato de género y el otro por falta de contención familiar a un paciente con intentos de suicidio.”</a:t>
            </a:r>
            <a:endParaRPr lang="es-ES" sz="2400" smtClean="0">
              <a:solidFill>
                <a:schemeClr val="bg1"/>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iterate type="lt">
                                    <p:tmPct val="10000"/>
                                  </p:iterate>
                                  <p:childTnLst>
                                    <p:set>
                                      <p:cBhvr>
                                        <p:cTn id="6" dur="1" fill="hold">
                                          <p:stCondLst>
                                            <p:cond delay="0"/>
                                          </p:stCondLst>
                                        </p:cTn>
                                        <p:tgtEl>
                                          <p:spTgt spid="41987">
                                            <p:txEl>
                                              <p:pRg st="0" end="0"/>
                                            </p:txEl>
                                          </p:spTgt>
                                        </p:tgtEl>
                                        <p:attrNameLst>
                                          <p:attrName>style.visibility</p:attrName>
                                        </p:attrNameLst>
                                      </p:cBhvr>
                                      <p:to>
                                        <p:strVal val="visible"/>
                                      </p:to>
                                    </p:set>
                                    <p:animEffect transition="in" filter="fade">
                                      <p:cBhvr>
                                        <p:cTn id="7" dur="500">
                                          <p:stCondLst>
                                            <p:cond delay="0"/>
                                          </p:stCondLst>
                                        </p:cTn>
                                        <p:tgtEl>
                                          <p:spTgt spid="41987">
                                            <p:txEl>
                                              <p:pRg st="0" end="0"/>
                                            </p:txEl>
                                          </p:spTgt>
                                        </p:tgtEl>
                                      </p:cBhvr>
                                    </p:animEffect>
                                  </p:childTnLst>
                                </p:cTn>
                              </p:par>
                            </p:childTnLst>
                          </p:cTn>
                        </p:par>
                        <p:par>
                          <p:cTn id="8" fill="hold">
                            <p:stCondLst>
                              <p:cond delay="1450"/>
                            </p:stCondLst>
                            <p:childTnLst>
                              <p:par>
                                <p:cTn id="9" presetID="10" presetClass="entr" presetSubtype="0" fill="hold" grpId="0" nodeType="afterEffect">
                                  <p:stCondLst>
                                    <p:cond delay="0"/>
                                  </p:stCondLst>
                                  <p:iterate type="lt">
                                    <p:tmPct val="10000"/>
                                  </p:iterate>
                                  <p:childTnLst>
                                    <p:set>
                                      <p:cBhvr>
                                        <p:cTn id="10" dur="1" fill="hold">
                                          <p:stCondLst>
                                            <p:cond delay="0"/>
                                          </p:stCondLst>
                                        </p:cTn>
                                        <p:tgtEl>
                                          <p:spTgt spid="41987">
                                            <p:txEl>
                                              <p:pRg st="1" end="1"/>
                                            </p:txEl>
                                          </p:spTgt>
                                        </p:tgtEl>
                                        <p:attrNameLst>
                                          <p:attrName>style.visibility</p:attrName>
                                        </p:attrNameLst>
                                      </p:cBhvr>
                                      <p:to>
                                        <p:strVal val="visible"/>
                                      </p:to>
                                    </p:set>
                                    <p:animEffect transition="in" filter="fade">
                                      <p:cBhvr>
                                        <p:cTn id="11" dur="500">
                                          <p:stCondLst>
                                            <p:cond delay="0"/>
                                          </p:stCondLst>
                                        </p:cTn>
                                        <p:tgtEl>
                                          <p:spTgt spid="41987">
                                            <p:txEl>
                                              <p:pRg st="1" end="1"/>
                                            </p:txEl>
                                          </p:spTgt>
                                        </p:tgtEl>
                                      </p:cBhvr>
                                    </p:animEffect>
                                  </p:childTnLst>
                                </p:cTn>
                              </p:par>
                            </p:childTnLst>
                          </p:cTn>
                        </p:par>
                        <p:par>
                          <p:cTn id="12" fill="hold">
                            <p:stCondLst>
                              <p:cond delay="10250"/>
                            </p:stCondLst>
                            <p:childTnLst>
                              <p:par>
                                <p:cTn id="13" presetID="10" presetClass="entr" presetSubtype="0" fill="hold" grpId="0" nodeType="afterEffect">
                                  <p:stCondLst>
                                    <p:cond delay="0"/>
                                  </p:stCondLst>
                                  <p:iterate type="lt">
                                    <p:tmPct val="10000"/>
                                  </p:iterate>
                                  <p:childTnLst>
                                    <p:set>
                                      <p:cBhvr>
                                        <p:cTn id="14" dur="1" fill="hold">
                                          <p:stCondLst>
                                            <p:cond delay="0"/>
                                          </p:stCondLst>
                                        </p:cTn>
                                        <p:tgtEl>
                                          <p:spTgt spid="41987">
                                            <p:txEl>
                                              <p:pRg st="2" end="2"/>
                                            </p:txEl>
                                          </p:spTgt>
                                        </p:tgtEl>
                                        <p:attrNameLst>
                                          <p:attrName>style.visibility</p:attrName>
                                        </p:attrNameLst>
                                      </p:cBhvr>
                                      <p:to>
                                        <p:strVal val="visible"/>
                                      </p:to>
                                    </p:set>
                                    <p:animEffect transition="in" filter="fade">
                                      <p:cBhvr>
                                        <p:cTn id="15" dur="500">
                                          <p:stCondLst>
                                            <p:cond delay="0"/>
                                          </p:stCondLst>
                                        </p:cTn>
                                        <p:tgtEl>
                                          <p:spTgt spid="4198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987" grpId="0" build="p"/>
    </p:bld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6083" name="Rectangle 3"/>
          <p:cNvSpPr>
            <a:spLocks noGrp="1"/>
          </p:cNvSpPr>
          <p:nvPr>
            <p:ph type="body" idx="4294967295"/>
          </p:nvPr>
        </p:nvSpPr>
        <p:spPr>
          <a:xfrm>
            <a:off x="457200" y="1125538"/>
            <a:ext cx="8229600" cy="5199062"/>
          </a:xfrm>
        </p:spPr>
        <p:txBody>
          <a:bodyPr/>
          <a:lstStyle/>
          <a:p>
            <a:pPr eaLnBrk="1" hangingPunct="1">
              <a:lnSpc>
                <a:spcPct val="120000"/>
              </a:lnSpc>
              <a:spcBef>
                <a:spcPct val="65000"/>
              </a:spcBef>
            </a:pPr>
            <a:r>
              <a:rPr lang="es-AR" sz="2400" smtClean="0">
                <a:solidFill>
                  <a:schemeClr val="bg1"/>
                </a:solidFill>
              </a:rPr>
              <a:t>“En el hospital donde trabajo el comité de bioética, si existe, no se hace presente particularmente en el área de los médicos de guardia, sector donde frecuentemente nos encontramos con dilemas difíciles de resolver en esta área; sería muy bueno tener a quién recurrir”</a:t>
            </a:r>
          </a:p>
          <a:p>
            <a:pPr eaLnBrk="1" hangingPunct="1">
              <a:lnSpc>
                <a:spcPct val="120000"/>
              </a:lnSpc>
              <a:spcBef>
                <a:spcPct val="65000"/>
              </a:spcBef>
            </a:pPr>
            <a:r>
              <a:rPr lang="es-AR" sz="2400" smtClean="0">
                <a:solidFill>
                  <a:schemeClr val="bg1"/>
                </a:solidFill>
              </a:rPr>
              <a:t>“ Resulta necesario el comité de bioética sobre todo en la investigación.”</a:t>
            </a:r>
          </a:p>
          <a:p>
            <a:pPr eaLnBrk="1" hangingPunct="1">
              <a:lnSpc>
                <a:spcPct val="120000"/>
              </a:lnSpc>
              <a:spcBef>
                <a:spcPct val="65000"/>
              </a:spcBef>
            </a:pPr>
            <a:r>
              <a:rPr lang="es-AR" sz="2400" smtClean="0">
                <a:solidFill>
                  <a:schemeClr val="bg1"/>
                </a:solidFill>
              </a:rPr>
              <a:t>“He realizado consultas durante el 2009 y las respuestas no solo que no fueron pertinentes sino que llegaron tanto tiempo después que ya no fueron útiles.”</a:t>
            </a:r>
            <a:endParaRPr lang="es-ES" sz="2400" smtClean="0">
              <a:solidFill>
                <a:schemeClr val="bg1"/>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iterate type="lt">
                                    <p:tmPct val="10000"/>
                                  </p:iterate>
                                  <p:childTnLst>
                                    <p:set>
                                      <p:cBhvr>
                                        <p:cTn id="6" dur="1" fill="hold">
                                          <p:stCondLst>
                                            <p:cond delay="0"/>
                                          </p:stCondLst>
                                        </p:cTn>
                                        <p:tgtEl>
                                          <p:spTgt spid="46083">
                                            <p:txEl>
                                              <p:pRg st="0" end="0"/>
                                            </p:txEl>
                                          </p:spTgt>
                                        </p:tgtEl>
                                        <p:attrNameLst>
                                          <p:attrName>style.visibility</p:attrName>
                                        </p:attrNameLst>
                                      </p:cBhvr>
                                      <p:to>
                                        <p:strVal val="visible"/>
                                      </p:to>
                                    </p:set>
                                    <p:animEffect transition="in" filter="fade">
                                      <p:cBhvr>
                                        <p:cTn id="7" dur="500">
                                          <p:stCondLst>
                                            <p:cond delay="0"/>
                                          </p:stCondLst>
                                        </p:cTn>
                                        <p:tgtEl>
                                          <p:spTgt spid="46083">
                                            <p:txEl>
                                              <p:pRg st="0" end="0"/>
                                            </p:txEl>
                                          </p:spTgt>
                                        </p:tgtEl>
                                      </p:cBhvr>
                                    </p:animEffect>
                                  </p:childTnLst>
                                </p:cTn>
                              </p:par>
                            </p:childTnLst>
                          </p:cTn>
                        </p:par>
                        <p:par>
                          <p:cTn id="8" fill="hold">
                            <p:stCondLst>
                              <p:cond delay="11750"/>
                            </p:stCondLst>
                            <p:childTnLst>
                              <p:par>
                                <p:cTn id="9" presetID="10" presetClass="entr" presetSubtype="0" fill="hold" grpId="0" nodeType="afterEffect">
                                  <p:stCondLst>
                                    <p:cond delay="0"/>
                                  </p:stCondLst>
                                  <p:iterate type="lt">
                                    <p:tmPct val="10000"/>
                                  </p:iterate>
                                  <p:childTnLst>
                                    <p:set>
                                      <p:cBhvr>
                                        <p:cTn id="10" dur="1" fill="hold">
                                          <p:stCondLst>
                                            <p:cond delay="0"/>
                                          </p:stCondLst>
                                        </p:cTn>
                                        <p:tgtEl>
                                          <p:spTgt spid="46083">
                                            <p:txEl>
                                              <p:pRg st="1" end="1"/>
                                            </p:txEl>
                                          </p:spTgt>
                                        </p:tgtEl>
                                        <p:attrNameLst>
                                          <p:attrName>style.visibility</p:attrName>
                                        </p:attrNameLst>
                                      </p:cBhvr>
                                      <p:to>
                                        <p:strVal val="visible"/>
                                      </p:to>
                                    </p:set>
                                    <p:animEffect transition="in" filter="fade">
                                      <p:cBhvr>
                                        <p:cTn id="11" dur="500">
                                          <p:stCondLst>
                                            <p:cond delay="0"/>
                                          </p:stCondLst>
                                        </p:cTn>
                                        <p:tgtEl>
                                          <p:spTgt spid="46083">
                                            <p:txEl>
                                              <p:pRg st="1" end="1"/>
                                            </p:txEl>
                                          </p:spTgt>
                                        </p:tgtEl>
                                      </p:cBhvr>
                                    </p:animEffect>
                                  </p:childTnLst>
                                </p:cTn>
                              </p:par>
                            </p:childTnLst>
                          </p:cTn>
                        </p:par>
                        <p:par>
                          <p:cTn id="12" fill="hold">
                            <p:stCondLst>
                              <p:cond delay="15350"/>
                            </p:stCondLst>
                            <p:childTnLst>
                              <p:par>
                                <p:cTn id="13" presetID="10" presetClass="entr" presetSubtype="0" fill="hold" grpId="0" nodeType="afterEffect">
                                  <p:stCondLst>
                                    <p:cond delay="0"/>
                                  </p:stCondLst>
                                  <p:iterate type="lt">
                                    <p:tmPct val="10000"/>
                                  </p:iterate>
                                  <p:childTnLst>
                                    <p:set>
                                      <p:cBhvr>
                                        <p:cTn id="14" dur="1" fill="hold">
                                          <p:stCondLst>
                                            <p:cond delay="0"/>
                                          </p:stCondLst>
                                        </p:cTn>
                                        <p:tgtEl>
                                          <p:spTgt spid="46083">
                                            <p:txEl>
                                              <p:pRg st="2" end="2"/>
                                            </p:txEl>
                                          </p:spTgt>
                                        </p:tgtEl>
                                        <p:attrNameLst>
                                          <p:attrName>style.visibility</p:attrName>
                                        </p:attrNameLst>
                                      </p:cBhvr>
                                      <p:to>
                                        <p:strVal val="visible"/>
                                      </p:to>
                                    </p:set>
                                    <p:animEffect transition="in" filter="fade">
                                      <p:cBhvr>
                                        <p:cTn id="15" dur="500">
                                          <p:stCondLst>
                                            <p:cond delay="0"/>
                                          </p:stCondLst>
                                        </p:cTn>
                                        <p:tgtEl>
                                          <p:spTgt spid="4608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083" grpId="0" build="p"/>
    </p:bld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7107" name="Rectangle 3"/>
          <p:cNvSpPr>
            <a:spLocks noGrp="1"/>
          </p:cNvSpPr>
          <p:nvPr>
            <p:ph type="body" idx="4294967295"/>
          </p:nvPr>
        </p:nvSpPr>
        <p:spPr>
          <a:xfrm>
            <a:off x="457200" y="1052513"/>
            <a:ext cx="8229600" cy="5272087"/>
          </a:xfrm>
        </p:spPr>
        <p:txBody>
          <a:bodyPr/>
          <a:lstStyle/>
          <a:p>
            <a:pPr eaLnBrk="1" hangingPunct="1">
              <a:lnSpc>
                <a:spcPct val="120000"/>
              </a:lnSpc>
              <a:spcBef>
                <a:spcPct val="65000"/>
              </a:spcBef>
            </a:pPr>
            <a:r>
              <a:rPr lang="es-AR" sz="2400" smtClean="0">
                <a:solidFill>
                  <a:schemeClr val="bg1"/>
                </a:solidFill>
              </a:rPr>
              <a:t>“Creo necesaria la formación en ética biomédica, de todos los profesionales de la salud humana, pero personalista, basada en la dignidad e inviolabilidad de toda persona humana desde su concepción hasta la muerte natural.”</a:t>
            </a:r>
          </a:p>
          <a:p>
            <a:pPr eaLnBrk="1" hangingPunct="1">
              <a:lnSpc>
                <a:spcPct val="120000"/>
              </a:lnSpc>
              <a:spcBef>
                <a:spcPct val="65000"/>
              </a:spcBef>
            </a:pPr>
            <a:r>
              <a:rPr lang="es-AR" sz="2400" smtClean="0">
                <a:solidFill>
                  <a:schemeClr val="bg1"/>
                </a:solidFill>
              </a:rPr>
              <a:t>“Crear espacios de debate en relación a la salud, dignidad y libertad de la persona humana siempre es beneficioso y necesario, especialmente en estos tiempos de tantos avances y cambios en todo tipo de aspectos: científicos, espirituales, sociales, morales”</a:t>
            </a:r>
            <a:endParaRPr lang="es-ES" sz="2400" smtClean="0">
              <a:solidFill>
                <a:schemeClr val="bg1"/>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iterate type="lt">
                                    <p:tmPct val="10000"/>
                                  </p:iterate>
                                  <p:childTnLst>
                                    <p:set>
                                      <p:cBhvr>
                                        <p:cTn id="6" dur="1" fill="hold">
                                          <p:stCondLst>
                                            <p:cond delay="0"/>
                                          </p:stCondLst>
                                        </p:cTn>
                                        <p:tgtEl>
                                          <p:spTgt spid="47107">
                                            <p:txEl>
                                              <p:pRg st="0" end="0"/>
                                            </p:txEl>
                                          </p:spTgt>
                                        </p:tgtEl>
                                        <p:attrNameLst>
                                          <p:attrName>style.visibility</p:attrName>
                                        </p:attrNameLst>
                                      </p:cBhvr>
                                      <p:to>
                                        <p:strVal val="visible"/>
                                      </p:to>
                                    </p:set>
                                    <p:animEffect transition="in" filter="fade">
                                      <p:cBhvr>
                                        <p:cTn id="7" dur="500">
                                          <p:stCondLst>
                                            <p:cond delay="0"/>
                                          </p:stCondLst>
                                        </p:cTn>
                                        <p:tgtEl>
                                          <p:spTgt spid="47107">
                                            <p:txEl>
                                              <p:pRg st="0" end="0"/>
                                            </p:txEl>
                                          </p:spTgt>
                                        </p:tgtEl>
                                      </p:cBhvr>
                                    </p:animEffect>
                                  </p:childTnLst>
                                </p:cTn>
                              </p:par>
                            </p:childTnLst>
                          </p:cTn>
                        </p:par>
                        <p:par>
                          <p:cTn id="8" fill="hold">
                            <p:stCondLst>
                              <p:cond delay="9900"/>
                            </p:stCondLst>
                            <p:childTnLst>
                              <p:par>
                                <p:cTn id="9" presetID="10" presetClass="entr" presetSubtype="0" fill="hold" grpId="0" nodeType="afterEffect">
                                  <p:stCondLst>
                                    <p:cond delay="0"/>
                                  </p:stCondLst>
                                  <p:iterate type="lt">
                                    <p:tmPct val="10000"/>
                                  </p:iterate>
                                  <p:childTnLst>
                                    <p:set>
                                      <p:cBhvr>
                                        <p:cTn id="10" dur="1" fill="hold">
                                          <p:stCondLst>
                                            <p:cond delay="0"/>
                                          </p:stCondLst>
                                        </p:cTn>
                                        <p:tgtEl>
                                          <p:spTgt spid="47107">
                                            <p:txEl>
                                              <p:pRg st="1" end="1"/>
                                            </p:txEl>
                                          </p:spTgt>
                                        </p:tgtEl>
                                        <p:attrNameLst>
                                          <p:attrName>style.visibility</p:attrName>
                                        </p:attrNameLst>
                                      </p:cBhvr>
                                      <p:to>
                                        <p:strVal val="visible"/>
                                      </p:to>
                                    </p:set>
                                    <p:animEffect transition="in" filter="fade">
                                      <p:cBhvr>
                                        <p:cTn id="11" dur="500">
                                          <p:stCondLst>
                                            <p:cond delay="0"/>
                                          </p:stCondLst>
                                        </p:cTn>
                                        <p:tgtEl>
                                          <p:spTgt spid="4710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107" grpId="0" build="p"/>
    </p:bld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8131" name="Rectangle 3"/>
          <p:cNvSpPr>
            <a:spLocks noGrp="1"/>
          </p:cNvSpPr>
          <p:nvPr>
            <p:ph type="body" idx="4294967295"/>
          </p:nvPr>
        </p:nvSpPr>
        <p:spPr>
          <a:xfrm>
            <a:off x="457200" y="1196975"/>
            <a:ext cx="8362950" cy="5127625"/>
          </a:xfrm>
        </p:spPr>
        <p:txBody>
          <a:bodyPr/>
          <a:lstStyle/>
          <a:p>
            <a:pPr eaLnBrk="1" hangingPunct="1">
              <a:lnSpc>
                <a:spcPct val="120000"/>
              </a:lnSpc>
              <a:spcBef>
                <a:spcPct val="65000"/>
              </a:spcBef>
            </a:pPr>
            <a:r>
              <a:rPr lang="es-AR" sz="2400" smtClean="0">
                <a:solidFill>
                  <a:schemeClr val="bg1"/>
                </a:solidFill>
              </a:rPr>
              <a:t>“Los comités de bioética deben ser instituciones activas no represoras accesibles con predicamento integrada por profesionales preocupados por la ética cada vez  los comités que he visto en mi vida no cumplen con nada de esto”</a:t>
            </a:r>
          </a:p>
          <a:p>
            <a:pPr eaLnBrk="1" hangingPunct="1">
              <a:lnSpc>
                <a:spcPct val="120000"/>
              </a:lnSpc>
              <a:spcBef>
                <a:spcPct val="65000"/>
              </a:spcBef>
            </a:pPr>
            <a:r>
              <a:rPr lang="es-AR" sz="2400" smtClean="0">
                <a:solidFill>
                  <a:schemeClr val="bg1"/>
                </a:solidFill>
              </a:rPr>
              <a:t>“En  nuestro pequeño centro privado, con psicólogos, psiquiatras y nutricionistas, hemos generado un espacio de reflexión y análisis de situaciones relacionado a la bioética y de ser necesario invitamos colegas que nos ayudan en estas encrucijadas”</a:t>
            </a:r>
            <a:endParaRPr lang="es-ES" sz="2400" smtClean="0">
              <a:solidFill>
                <a:schemeClr val="bg1"/>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iterate type="lt">
                                    <p:tmPct val="10000"/>
                                  </p:iterate>
                                  <p:childTnLst>
                                    <p:set>
                                      <p:cBhvr>
                                        <p:cTn id="6" dur="1" fill="hold">
                                          <p:stCondLst>
                                            <p:cond delay="0"/>
                                          </p:stCondLst>
                                        </p:cTn>
                                        <p:tgtEl>
                                          <p:spTgt spid="48131">
                                            <p:txEl>
                                              <p:pRg st="0" end="0"/>
                                            </p:txEl>
                                          </p:spTgt>
                                        </p:tgtEl>
                                        <p:attrNameLst>
                                          <p:attrName>style.visibility</p:attrName>
                                        </p:attrNameLst>
                                      </p:cBhvr>
                                      <p:to>
                                        <p:strVal val="visible"/>
                                      </p:to>
                                    </p:set>
                                    <p:animEffect transition="in" filter="fade">
                                      <p:cBhvr>
                                        <p:cTn id="7" dur="500">
                                          <p:stCondLst>
                                            <p:cond delay="0"/>
                                          </p:stCondLst>
                                        </p:cTn>
                                        <p:tgtEl>
                                          <p:spTgt spid="48131">
                                            <p:txEl>
                                              <p:pRg st="0" end="0"/>
                                            </p:txEl>
                                          </p:spTgt>
                                        </p:tgtEl>
                                      </p:cBhvr>
                                    </p:animEffect>
                                  </p:childTnLst>
                                </p:cTn>
                              </p:par>
                            </p:childTnLst>
                          </p:cTn>
                        </p:par>
                        <p:par>
                          <p:cTn id="8" fill="hold">
                            <p:stCondLst>
                              <p:cond delay="9950"/>
                            </p:stCondLst>
                            <p:childTnLst>
                              <p:par>
                                <p:cTn id="9" presetID="10" presetClass="entr" presetSubtype="0" fill="hold" grpId="0" nodeType="afterEffect">
                                  <p:stCondLst>
                                    <p:cond delay="0"/>
                                  </p:stCondLst>
                                  <p:iterate type="lt">
                                    <p:tmPct val="10000"/>
                                  </p:iterate>
                                  <p:childTnLst>
                                    <p:set>
                                      <p:cBhvr>
                                        <p:cTn id="10" dur="1" fill="hold">
                                          <p:stCondLst>
                                            <p:cond delay="0"/>
                                          </p:stCondLst>
                                        </p:cTn>
                                        <p:tgtEl>
                                          <p:spTgt spid="48131">
                                            <p:txEl>
                                              <p:pRg st="1" end="1"/>
                                            </p:txEl>
                                          </p:spTgt>
                                        </p:tgtEl>
                                        <p:attrNameLst>
                                          <p:attrName>style.visibility</p:attrName>
                                        </p:attrNameLst>
                                      </p:cBhvr>
                                      <p:to>
                                        <p:strVal val="visible"/>
                                      </p:to>
                                    </p:set>
                                    <p:animEffect transition="in" filter="fade">
                                      <p:cBhvr>
                                        <p:cTn id="11" dur="500">
                                          <p:stCondLst>
                                            <p:cond delay="0"/>
                                          </p:stCondLst>
                                        </p:cTn>
                                        <p:tgtEl>
                                          <p:spTgt spid="48131">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131" grpId="0" build="p"/>
    </p:bld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9155" name="Rectangle 3"/>
          <p:cNvSpPr>
            <a:spLocks noGrp="1"/>
          </p:cNvSpPr>
          <p:nvPr>
            <p:ph type="body" idx="4294967295"/>
          </p:nvPr>
        </p:nvSpPr>
        <p:spPr>
          <a:xfrm>
            <a:off x="457200" y="1125538"/>
            <a:ext cx="8229600" cy="5199062"/>
          </a:xfrm>
        </p:spPr>
        <p:txBody>
          <a:bodyPr/>
          <a:lstStyle/>
          <a:p>
            <a:pPr eaLnBrk="1" hangingPunct="1">
              <a:lnSpc>
                <a:spcPct val="120000"/>
              </a:lnSpc>
              <a:spcBef>
                <a:spcPct val="65000"/>
              </a:spcBef>
            </a:pPr>
            <a:r>
              <a:rPr lang="es-AR" sz="2400" smtClean="0">
                <a:solidFill>
                  <a:schemeClr val="bg1"/>
                </a:solidFill>
              </a:rPr>
              <a:t>“Es mi deseo que en el consejo de médicos se establezca un comité de bioética que ayude a las clínicas y sanatorios que no dispongan del mismo a solucionar los problemas en esta área.”</a:t>
            </a:r>
          </a:p>
          <a:p>
            <a:pPr eaLnBrk="1" hangingPunct="1">
              <a:lnSpc>
                <a:spcPct val="120000"/>
              </a:lnSpc>
              <a:spcBef>
                <a:spcPct val="65000"/>
              </a:spcBef>
            </a:pPr>
            <a:r>
              <a:rPr lang="es-AR" sz="2400" smtClean="0">
                <a:solidFill>
                  <a:schemeClr val="bg1"/>
                </a:solidFill>
              </a:rPr>
              <a:t>“Hola, trabajo en médicos sin fronteras, contamos acá en la organización con un comité de ética, para evaluar cualquier tipo de intervención, siendo bastante común tener este tipo de interrogantes ya que trabajamos con personas que están totalmente excluidas.”</a:t>
            </a:r>
            <a:endParaRPr lang="es-ES" sz="2400" smtClean="0">
              <a:solidFill>
                <a:schemeClr val="bg1"/>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iterate type="lt">
                                    <p:tmPct val="10000"/>
                                  </p:iterate>
                                  <p:childTnLst>
                                    <p:set>
                                      <p:cBhvr>
                                        <p:cTn id="6" dur="1" fill="hold">
                                          <p:stCondLst>
                                            <p:cond delay="0"/>
                                          </p:stCondLst>
                                        </p:cTn>
                                        <p:tgtEl>
                                          <p:spTgt spid="49155">
                                            <p:txEl>
                                              <p:pRg st="0" end="0"/>
                                            </p:txEl>
                                          </p:spTgt>
                                        </p:tgtEl>
                                        <p:attrNameLst>
                                          <p:attrName>style.visibility</p:attrName>
                                        </p:attrNameLst>
                                      </p:cBhvr>
                                      <p:to>
                                        <p:strVal val="visible"/>
                                      </p:to>
                                    </p:set>
                                    <p:animEffect transition="in" filter="fade">
                                      <p:cBhvr>
                                        <p:cTn id="7" dur="500">
                                          <p:stCondLst>
                                            <p:cond delay="0"/>
                                          </p:stCondLst>
                                        </p:cTn>
                                        <p:tgtEl>
                                          <p:spTgt spid="49155">
                                            <p:txEl>
                                              <p:pRg st="0" end="0"/>
                                            </p:txEl>
                                          </p:spTgt>
                                        </p:tgtEl>
                                      </p:cBhvr>
                                    </p:animEffect>
                                  </p:childTnLst>
                                </p:cTn>
                              </p:par>
                            </p:childTnLst>
                          </p:cTn>
                        </p:par>
                        <p:par>
                          <p:cTn id="8" fill="hold">
                            <p:stCondLst>
                              <p:cond delay="8000"/>
                            </p:stCondLst>
                            <p:childTnLst>
                              <p:par>
                                <p:cTn id="9" presetID="10" presetClass="entr" presetSubtype="0" fill="hold" grpId="0" nodeType="afterEffect">
                                  <p:stCondLst>
                                    <p:cond delay="0"/>
                                  </p:stCondLst>
                                  <p:iterate type="lt">
                                    <p:tmPct val="10000"/>
                                  </p:iterate>
                                  <p:childTnLst>
                                    <p:set>
                                      <p:cBhvr>
                                        <p:cTn id="10" dur="1" fill="hold">
                                          <p:stCondLst>
                                            <p:cond delay="0"/>
                                          </p:stCondLst>
                                        </p:cTn>
                                        <p:tgtEl>
                                          <p:spTgt spid="49155">
                                            <p:txEl>
                                              <p:pRg st="1" end="1"/>
                                            </p:txEl>
                                          </p:spTgt>
                                        </p:tgtEl>
                                        <p:attrNameLst>
                                          <p:attrName>style.visibility</p:attrName>
                                        </p:attrNameLst>
                                      </p:cBhvr>
                                      <p:to>
                                        <p:strVal val="visible"/>
                                      </p:to>
                                    </p:set>
                                    <p:animEffect transition="in" filter="fade">
                                      <p:cBhvr>
                                        <p:cTn id="11" dur="500">
                                          <p:stCondLst>
                                            <p:cond delay="0"/>
                                          </p:stCondLst>
                                        </p:cTn>
                                        <p:tgtEl>
                                          <p:spTgt spid="4915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155" grpId="0" build="p"/>
    </p:bld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0179" name="Rectangle 3"/>
          <p:cNvSpPr>
            <a:spLocks noGrp="1"/>
          </p:cNvSpPr>
          <p:nvPr>
            <p:ph type="body" idx="4294967295"/>
          </p:nvPr>
        </p:nvSpPr>
        <p:spPr>
          <a:xfrm>
            <a:off x="250825" y="1125538"/>
            <a:ext cx="8642350" cy="5199062"/>
          </a:xfrm>
        </p:spPr>
        <p:txBody>
          <a:bodyPr/>
          <a:lstStyle/>
          <a:p>
            <a:pPr eaLnBrk="1" hangingPunct="1">
              <a:lnSpc>
                <a:spcPct val="120000"/>
              </a:lnSpc>
              <a:spcBef>
                <a:spcPct val="65000"/>
              </a:spcBef>
            </a:pPr>
            <a:r>
              <a:rPr lang="es-AR" smtClean="0">
                <a:solidFill>
                  <a:schemeClr val="bg1"/>
                </a:solidFill>
              </a:rPr>
              <a:t>“Considero útiles a los Comités siempre que sean entidades activas y que se interesen sobre las dificultades diarias que enfrentamos. Si se transforman en "sectores fantasma", que nominalmente están pero no ejercen función alguna.”</a:t>
            </a:r>
          </a:p>
          <a:p>
            <a:pPr eaLnBrk="1" hangingPunct="1">
              <a:lnSpc>
                <a:spcPct val="120000"/>
              </a:lnSpc>
              <a:spcBef>
                <a:spcPct val="65000"/>
              </a:spcBef>
            </a:pPr>
            <a:r>
              <a:rPr lang="es-AR" smtClean="0">
                <a:solidFill>
                  <a:schemeClr val="bg1"/>
                </a:solidFill>
              </a:rPr>
              <a:t>“No tengo experiencia en la utilidad de dicho comité.”</a:t>
            </a:r>
          </a:p>
          <a:p>
            <a:pPr eaLnBrk="1" hangingPunct="1">
              <a:lnSpc>
                <a:spcPct val="120000"/>
              </a:lnSpc>
              <a:spcBef>
                <a:spcPct val="65000"/>
              </a:spcBef>
            </a:pPr>
            <a:r>
              <a:rPr lang="es-AR" smtClean="0">
                <a:solidFill>
                  <a:schemeClr val="bg1"/>
                </a:solidFill>
              </a:rPr>
              <a:t>“Soy cristiano evangélico (evangelista) y trato de llevar al consultorio modestos conocimientos bíblicos para poner en práctica ante dilemas bioéticos.”</a:t>
            </a:r>
            <a:endParaRPr lang="es-ES" smtClean="0">
              <a:solidFill>
                <a:schemeClr val="bg1"/>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iterate type="lt">
                                    <p:tmPct val="10000"/>
                                  </p:iterate>
                                  <p:childTnLst>
                                    <p:set>
                                      <p:cBhvr>
                                        <p:cTn id="6" dur="1" fill="hold">
                                          <p:stCondLst>
                                            <p:cond delay="0"/>
                                          </p:stCondLst>
                                        </p:cTn>
                                        <p:tgtEl>
                                          <p:spTgt spid="50179">
                                            <p:txEl>
                                              <p:pRg st="0" end="0"/>
                                            </p:txEl>
                                          </p:spTgt>
                                        </p:tgtEl>
                                        <p:attrNameLst>
                                          <p:attrName>style.visibility</p:attrName>
                                        </p:attrNameLst>
                                      </p:cBhvr>
                                      <p:to>
                                        <p:strVal val="visible"/>
                                      </p:to>
                                    </p:set>
                                    <p:animEffect transition="in" filter="fade">
                                      <p:cBhvr>
                                        <p:cTn id="7" dur="500">
                                          <p:stCondLst>
                                            <p:cond delay="0"/>
                                          </p:stCondLst>
                                        </p:cTn>
                                        <p:tgtEl>
                                          <p:spTgt spid="50179">
                                            <p:txEl>
                                              <p:pRg st="0" end="0"/>
                                            </p:txEl>
                                          </p:spTgt>
                                        </p:tgtEl>
                                      </p:cBhvr>
                                    </p:animEffect>
                                  </p:childTnLst>
                                </p:cTn>
                              </p:par>
                            </p:childTnLst>
                          </p:cTn>
                        </p:par>
                        <p:par>
                          <p:cTn id="8" fill="hold">
                            <p:stCondLst>
                              <p:cond delay="10350"/>
                            </p:stCondLst>
                            <p:childTnLst>
                              <p:par>
                                <p:cTn id="9" presetID="10" presetClass="entr" presetSubtype="0" fill="hold" grpId="0" nodeType="afterEffect">
                                  <p:stCondLst>
                                    <p:cond delay="0"/>
                                  </p:stCondLst>
                                  <p:iterate type="lt">
                                    <p:tmPct val="10000"/>
                                  </p:iterate>
                                  <p:childTnLst>
                                    <p:set>
                                      <p:cBhvr>
                                        <p:cTn id="10" dur="1" fill="hold">
                                          <p:stCondLst>
                                            <p:cond delay="0"/>
                                          </p:stCondLst>
                                        </p:cTn>
                                        <p:tgtEl>
                                          <p:spTgt spid="50179">
                                            <p:txEl>
                                              <p:pRg st="1" end="1"/>
                                            </p:txEl>
                                          </p:spTgt>
                                        </p:tgtEl>
                                        <p:attrNameLst>
                                          <p:attrName>style.visibility</p:attrName>
                                        </p:attrNameLst>
                                      </p:cBhvr>
                                      <p:to>
                                        <p:strVal val="visible"/>
                                      </p:to>
                                    </p:set>
                                    <p:animEffect transition="in" filter="fade">
                                      <p:cBhvr>
                                        <p:cTn id="11" dur="500">
                                          <p:stCondLst>
                                            <p:cond delay="0"/>
                                          </p:stCondLst>
                                        </p:cTn>
                                        <p:tgtEl>
                                          <p:spTgt spid="50179">
                                            <p:txEl>
                                              <p:pRg st="1" end="1"/>
                                            </p:txEl>
                                          </p:spTgt>
                                        </p:tgtEl>
                                      </p:cBhvr>
                                    </p:animEffect>
                                  </p:childTnLst>
                                </p:cTn>
                              </p:par>
                            </p:childTnLst>
                          </p:cTn>
                        </p:par>
                        <p:par>
                          <p:cTn id="12" fill="hold">
                            <p:stCondLst>
                              <p:cond delay="13100"/>
                            </p:stCondLst>
                            <p:childTnLst>
                              <p:par>
                                <p:cTn id="13" presetID="10" presetClass="entr" presetSubtype="0" fill="hold" grpId="0" nodeType="afterEffect">
                                  <p:stCondLst>
                                    <p:cond delay="0"/>
                                  </p:stCondLst>
                                  <p:iterate type="lt">
                                    <p:tmPct val="10000"/>
                                  </p:iterate>
                                  <p:childTnLst>
                                    <p:set>
                                      <p:cBhvr>
                                        <p:cTn id="14" dur="1" fill="hold">
                                          <p:stCondLst>
                                            <p:cond delay="0"/>
                                          </p:stCondLst>
                                        </p:cTn>
                                        <p:tgtEl>
                                          <p:spTgt spid="50179">
                                            <p:txEl>
                                              <p:pRg st="2" end="2"/>
                                            </p:txEl>
                                          </p:spTgt>
                                        </p:tgtEl>
                                        <p:attrNameLst>
                                          <p:attrName>style.visibility</p:attrName>
                                        </p:attrNameLst>
                                      </p:cBhvr>
                                      <p:to>
                                        <p:strVal val="visible"/>
                                      </p:to>
                                    </p:set>
                                    <p:animEffect transition="in" filter="fade">
                                      <p:cBhvr>
                                        <p:cTn id="15" dur="500">
                                          <p:stCondLst>
                                            <p:cond delay="0"/>
                                          </p:stCondLst>
                                        </p:cTn>
                                        <p:tgtEl>
                                          <p:spTgt spid="5017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179" grpId="0" build="p"/>
    </p:bld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203" name="Rectangle 3"/>
          <p:cNvSpPr>
            <a:spLocks noGrp="1"/>
          </p:cNvSpPr>
          <p:nvPr>
            <p:ph type="body" idx="4294967295"/>
          </p:nvPr>
        </p:nvSpPr>
        <p:spPr>
          <a:xfrm>
            <a:off x="457200" y="908050"/>
            <a:ext cx="8229600" cy="5416550"/>
          </a:xfrm>
        </p:spPr>
        <p:txBody>
          <a:bodyPr/>
          <a:lstStyle/>
          <a:p>
            <a:pPr eaLnBrk="1" hangingPunct="1">
              <a:lnSpc>
                <a:spcPct val="120000"/>
              </a:lnSpc>
              <a:spcBef>
                <a:spcPct val="65000"/>
              </a:spcBef>
            </a:pPr>
            <a:r>
              <a:rPr lang="es-AR" smtClean="0">
                <a:solidFill>
                  <a:schemeClr val="bg1"/>
                </a:solidFill>
              </a:rPr>
              <a:t>“Es totalmente necesario especialmente en el interior, y en forma urgente.”</a:t>
            </a:r>
          </a:p>
          <a:p>
            <a:pPr eaLnBrk="1" hangingPunct="1">
              <a:lnSpc>
                <a:spcPct val="120000"/>
              </a:lnSpc>
              <a:spcBef>
                <a:spcPct val="65000"/>
              </a:spcBef>
            </a:pPr>
            <a:r>
              <a:rPr lang="es-AR" smtClean="0">
                <a:solidFill>
                  <a:schemeClr val="bg1"/>
                </a:solidFill>
              </a:rPr>
              <a:t>“Trabajo en hospital público y es una vergüenza no contar con este comité.”</a:t>
            </a:r>
          </a:p>
          <a:p>
            <a:pPr eaLnBrk="1" hangingPunct="1">
              <a:lnSpc>
                <a:spcPct val="120000"/>
              </a:lnSpc>
              <a:spcBef>
                <a:spcPct val="65000"/>
              </a:spcBef>
            </a:pPr>
            <a:r>
              <a:rPr lang="es-AR" smtClean="0">
                <a:solidFill>
                  <a:schemeClr val="bg1"/>
                </a:solidFill>
              </a:rPr>
              <a:t>“Creo que los comités de bioética deben ser elegidos democráticamente en donde el profesional médico debería tener tanta representatividad como cualquier otro integrante de la sociedad e inclusive dicho representante debe ser elegido por mayoría.”</a:t>
            </a:r>
            <a:endParaRPr lang="es-ES" smtClean="0">
              <a:solidFill>
                <a:schemeClr val="bg1"/>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iterate type="lt">
                                    <p:tmPct val="10000"/>
                                  </p:iterate>
                                  <p:childTnLst>
                                    <p:set>
                                      <p:cBhvr>
                                        <p:cTn id="6" dur="1" fill="hold">
                                          <p:stCondLst>
                                            <p:cond delay="0"/>
                                          </p:stCondLst>
                                        </p:cTn>
                                        <p:tgtEl>
                                          <p:spTgt spid="51203">
                                            <p:txEl>
                                              <p:pRg st="0" end="0"/>
                                            </p:txEl>
                                          </p:spTgt>
                                        </p:tgtEl>
                                        <p:attrNameLst>
                                          <p:attrName>style.visibility</p:attrName>
                                        </p:attrNameLst>
                                      </p:cBhvr>
                                      <p:to>
                                        <p:strVal val="visible"/>
                                      </p:to>
                                    </p:set>
                                    <p:animEffect transition="in" filter="fade">
                                      <p:cBhvr>
                                        <p:cTn id="7" dur="500">
                                          <p:stCondLst>
                                            <p:cond delay="0"/>
                                          </p:stCondLst>
                                        </p:cTn>
                                        <p:tgtEl>
                                          <p:spTgt spid="51203">
                                            <p:txEl>
                                              <p:pRg st="0" end="0"/>
                                            </p:txEl>
                                          </p:spTgt>
                                        </p:tgtEl>
                                      </p:cBhvr>
                                    </p:animEffect>
                                  </p:childTnLst>
                                </p:cTn>
                              </p:par>
                            </p:childTnLst>
                          </p:cTn>
                        </p:par>
                        <p:par>
                          <p:cTn id="8" fill="hold">
                            <p:stCondLst>
                              <p:cond delay="3700"/>
                            </p:stCondLst>
                            <p:childTnLst>
                              <p:par>
                                <p:cTn id="9" presetID="10" presetClass="entr" presetSubtype="0" fill="hold" grpId="0" nodeType="afterEffect">
                                  <p:stCondLst>
                                    <p:cond delay="0"/>
                                  </p:stCondLst>
                                  <p:iterate type="lt">
                                    <p:tmPct val="10000"/>
                                  </p:iterate>
                                  <p:childTnLst>
                                    <p:set>
                                      <p:cBhvr>
                                        <p:cTn id="10" dur="1" fill="hold">
                                          <p:stCondLst>
                                            <p:cond delay="0"/>
                                          </p:stCondLst>
                                        </p:cTn>
                                        <p:tgtEl>
                                          <p:spTgt spid="51203">
                                            <p:txEl>
                                              <p:pRg st="1" end="1"/>
                                            </p:txEl>
                                          </p:spTgt>
                                        </p:tgtEl>
                                        <p:attrNameLst>
                                          <p:attrName>style.visibility</p:attrName>
                                        </p:attrNameLst>
                                      </p:cBhvr>
                                      <p:to>
                                        <p:strVal val="visible"/>
                                      </p:to>
                                    </p:set>
                                    <p:animEffect transition="in" filter="fade">
                                      <p:cBhvr>
                                        <p:cTn id="11" dur="500">
                                          <p:stCondLst>
                                            <p:cond delay="0"/>
                                          </p:stCondLst>
                                        </p:cTn>
                                        <p:tgtEl>
                                          <p:spTgt spid="51203">
                                            <p:txEl>
                                              <p:pRg st="1" end="1"/>
                                            </p:txEl>
                                          </p:spTgt>
                                        </p:tgtEl>
                                      </p:cBhvr>
                                    </p:animEffect>
                                  </p:childTnLst>
                                </p:cTn>
                              </p:par>
                            </p:childTnLst>
                          </p:cTn>
                        </p:par>
                        <p:par>
                          <p:cTn id="12" fill="hold">
                            <p:stCondLst>
                              <p:cond delay="7300"/>
                            </p:stCondLst>
                            <p:childTnLst>
                              <p:par>
                                <p:cTn id="13" presetID="10" presetClass="entr" presetSubtype="0" fill="hold" grpId="0" nodeType="afterEffect">
                                  <p:stCondLst>
                                    <p:cond delay="0"/>
                                  </p:stCondLst>
                                  <p:iterate type="lt">
                                    <p:tmPct val="10000"/>
                                  </p:iterate>
                                  <p:childTnLst>
                                    <p:set>
                                      <p:cBhvr>
                                        <p:cTn id="14" dur="1" fill="hold">
                                          <p:stCondLst>
                                            <p:cond delay="0"/>
                                          </p:stCondLst>
                                        </p:cTn>
                                        <p:tgtEl>
                                          <p:spTgt spid="51203">
                                            <p:txEl>
                                              <p:pRg st="2" end="2"/>
                                            </p:txEl>
                                          </p:spTgt>
                                        </p:tgtEl>
                                        <p:attrNameLst>
                                          <p:attrName>style.visibility</p:attrName>
                                        </p:attrNameLst>
                                      </p:cBhvr>
                                      <p:to>
                                        <p:strVal val="visible"/>
                                      </p:to>
                                    </p:set>
                                    <p:animEffect transition="in" filter="fade">
                                      <p:cBhvr>
                                        <p:cTn id="15" dur="500">
                                          <p:stCondLst>
                                            <p:cond delay="0"/>
                                          </p:stCondLst>
                                        </p:cTn>
                                        <p:tgtEl>
                                          <p:spTgt spid="5120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03" grpId="0" build="p"/>
    </p:bld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2227" name="Rectangle 3"/>
          <p:cNvSpPr>
            <a:spLocks noGrp="1"/>
          </p:cNvSpPr>
          <p:nvPr>
            <p:ph type="body" idx="4294967295"/>
          </p:nvPr>
        </p:nvSpPr>
        <p:spPr>
          <a:xfrm>
            <a:off x="457200" y="1052513"/>
            <a:ext cx="8229600" cy="5272087"/>
          </a:xfrm>
        </p:spPr>
        <p:txBody>
          <a:bodyPr/>
          <a:lstStyle/>
          <a:p>
            <a:pPr eaLnBrk="1" hangingPunct="1">
              <a:lnSpc>
                <a:spcPct val="120000"/>
              </a:lnSpc>
              <a:spcBef>
                <a:spcPct val="65000"/>
              </a:spcBef>
            </a:pPr>
            <a:r>
              <a:rPr lang="es-AR" smtClean="0">
                <a:solidFill>
                  <a:schemeClr val="bg1"/>
                </a:solidFill>
              </a:rPr>
              <a:t>“Creo que nos debemos un debate serio y respetuoso sobre temas éticos . Incluirlos en la formación de los futuros médicos y en la práctica diaria de nuestra noble profesión. Me preocupa especialmente el trato hacia el paciente con enfermedades terminales.”</a:t>
            </a:r>
          </a:p>
          <a:p>
            <a:pPr eaLnBrk="1" hangingPunct="1">
              <a:lnSpc>
                <a:spcPct val="120000"/>
              </a:lnSpc>
              <a:spcBef>
                <a:spcPct val="65000"/>
              </a:spcBef>
            </a:pPr>
            <a:r>
              <a:rPr lang="es-AR" smtClean="0">
                <a:solidFill>
                  <a:schemeClr val="bg1"/>
                </a:solidFill>
              </a:rPr>
              <a:t>“No basta con conocer los paradigmas bioéticos, no necesitamos clases de bioética sino ejemplos de ejercicio real de la misma en la práctica diaria...”</a:t>
            </a:r>
            <a:endParaRPr lang="es-ES" smtClean="0">
              <a:solidFill>
                <a:schemeClr val="bg1"/>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iterate type="lt">
                                    <p:tmPct val="10000"/>
                                  </p:iterate>
                                  <p:childTnLst>
                                    <p:set>
                                      <p:cBhvr>
                                        <p:cTn id="6" dur="1" fill="hold">
                                          <p:stCondLst>
                                            <p:cond delay="0"/>
                                          </p:stCondLst>
                                        </p:cTn>
                                        <p:tgtEl>
                                          <p:spTgt spid="52227">
                                            <p:txEl>
                                              <p:pRg st="0" end="0"/>
                                            </p:txEl>
                                          </p:spTgt>
                                        </p:tgtEl>
                                        <p:attrNameLst>
                                          <p:attrName>style.visibility</p:attrName>
                                        </p:attrNameLst>
                                      </p:cBhvr>
                                      <p:to>
                                        <p:strVal val="visible"/>
                                      </p:to>
                                    </p:set>
                                    <p:animEffect transition="in" filter="fade">
                                      <p:cBhvr>
                                        <p:cTn id="7" dur="500">
                                          <p:stCondLst>
                                            <p:cond delay="0"/>
                                          </p:stCondLst>
                                        </p:cTn>
                                        <p:tgtEl>
                                          <p:spTgt spid="52227">
                                            <p:txEl>
                                              <p:pRg st="0" end="0"/>
                                            </p:txEl>
                                          </p:spTgt>
                                        </p:tgtEl>
                                      </p:cBhvr>
                                    </p:animEffect>
                                  </p:childTnLst>
                                </p:cTn>
                              </p:par>
                            </p:childTnLst>
                          </p:cTn>
                        </p:par>
                        <p:par>
                          <p:cTn id="8" fill="hold">
                            <p:stCondLst>
                              <p:cond delay="11250"/>
                            </p:stCondLst>
                            <p:childTnLst>
                              <p:par>
                                <p:cTn id="9" presetID="10" presetClass="entr" presetSubtype="0" fill="hold" grpId="0" nodeType="afterEffect">
                                  <p:stCondLst>
                                    <p:cond delay="0"/>
                                  </p:stCondLst>
                                  <p:iterate type="lt">
                                    <p:tmPct val="10000"/>
                                  </p:iterate>
                                  <p:childTnLst>
                                    <p:set>
                                      <p:cBhvr>
                                        <p:cTn id="10" dur="1" fill="hold">
                                          <p:stCondLst>
                                            <p:cond delay="0"/>
                                          </p:stCondLst>
                                        </p:cTn>
                                        <p:tgtEl>
                                          <p:spTgt spid="52227">
                                            <p:txEl>
                                              <p:pRg st="1" end="1"/>
                                            </p:txEl>
                                          </p:spTgt>
                                        </p:tgtEl>
                                        <p:attrNameLst>
                                          <p:attrName>style.visibility</p:attrName>
                                        </p:attrNameLst>
                                      </p:cBhvr>
                                      <p:to>
                                        <p:strVal val="visible"/>
                                      </p:to>
                                    </p:set>
                                    <p:animEffect transition="in" filter="fade">
                                      <p:cBhvr>
                                        <p:cTn id="11" dur="500">
                                          <p:stCondLst>
                                            <p:cond delay="0"/>
                                          </p:stCondLst>
                                        </p:cTn>
                                        <p:tgtEl>
                                          <p:spTgt spid="5222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227" grpId="0" build="p"/>
    </p:bld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4274" name="Rectangle 2"/>
          <p:cNvSpPr>
            <a:spLocks noGrp="1"/>
          </p:cNvSpPr>
          <p:nvPr>
            <p:ph type="title" idx="4294967295"/>
          </p:nvPr>
        </p:nvSpPr>
        <p:spPr>
          <a:xfrm>
            <a:off x="457200" y="704850"/>
            <a:ext cx="8229600" cy="779463"/>
          </a:xfrm>
        </p:spPr>
        <p:txBody>
          <a:bodyPr/>
          <a:lstStyle/>
          <a:p>
            <a:pPr algn="ctr" eaLnBrk="1" hangingPunct="1"/>
            <a:r>
              <a:rPr lang="es-AR" sz="4600" b="1" smtClean="0">
                <a:solidFill>
                  <a:schemeClr val="bg1"/>
                </a:solidFill>
              </a:rPr>
              <a:t>CONCLUSIONES</a:t>
            </a:r>
            <a:endParaRPr lang="es-ES" sz="4600" b="1" smtClean="0">
              <a:solidFill>
                <a:schemeClr val="bg1"/>
              </a:solidFill>
            </a:endParaRPr>
          </a:p>
        </p:txBody>
      </p:sp>
      <p:sp>
        <p:nvSpPr>
          <p:cNvPr id="54275" name="Rectangle 3"/>
          <p:cNvSpPr>
            <a:spLocks noGrp="1"/>
          </p:cNvSpPr>
          <p:nvPr>
            <p:ph type="body" idx="4294967295"/>
          </p:nvPr>
        </p:nvSpPr>
        <p:spPr>
          <a:xfrm>
            <a:off x="457200" y="1700213"/>
            <a:ext cx="8229600" cy="4551362"/>
          </a:xfrm>
        </p:spPr>
        <p:txBody>
          <a:bodyPr/>
          <a:lstStyle/>
          <a:p>
            <a:pPr eaLnBrk="1" hangingPunct="1">
              <a:lnSpc>
                <a:spcPct val="120000"/>
              </a:lnSpc>
              <a:spcBef>
                <a:spcPct val="65000"/>
              </a:spcBef>
            </a:pPr>
            <a:r>
              <a:rPr lang="es-AR" sz="2400" smtClean="0">
                <a:solidFill>
                  <a:schemeClr val="bg1"/>
                </a:solidFill>
              </a:rPr>
              <a:t>De la muestra obtenida se destaca el desconocimiento en relación a la bioética, su finalidad, modo de proceder y en el caso concreto de los comités la mayoría sostiene que sus instituciones no tienen comité o no está funcionando; otros expresan lo difícil de acceder a la consulta o la demora en la respuesta.</a:t>
            </a:r>
          </a:p>
          <a:p>
            <a:pPr eaLnBrk="1" hangingPunct="1">
              <a:lnSpc>
                <a:spcPct val="120000"/>
              </a:lnSpc>
              <a:spcBef>
                <a:spcPct val="65000"/>
              </a:spcBef>
            </a:pPr>
            <a:r>
              <a:rPr lang="es-AR" sz="2400" smtClean="0">
                <a:solidFill>
                  <a:schemeClr val="bg1"/>
                </a:solidFill>
              </a:rPr>
              <a:t>Se produce una contradicción entre considerar valioso el aporte del comité y la escasa o nula consulta junto a la imposibilidad de distinguir conflictos bioéticos en la práctica médica diaria.</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iterate type="lt">
                                    <p:tmPct val="10000"/>
                                  </p:iterate>
                                  <p:childTnLst>
                                    <p:set>
                                      <p:cBhvr>
                                        <p:cTn id="6" dur="1" fill="hold">
                                          <p:stCondLst>
                                            <p:cond delay="0"/>
                                          </p:stCondLst>
                                        </p:cTn>
                                        <p:tgtEl>
                                          <p:spTgt spid="54274"/>
                                        </p:tgtEl>
                                        <p:attrNameLst>
                                          <p:attrName>style.visibility</p:attrName>
                                        </p:attrNameLst>
                                      </p:cBhvr>
                                      <p:to>
                                        <p:strVal val="visible"/>
                                      </p:to>
                                    </p:set>
                                    <p:animEffect transition="in" filter="fade">
                                      <p:cBhvr>
                                        <p:cTn id="7" dur="1000">
                                          <p:stCondLst>
                                            <p:cond delay="0"/>
                                          </p:stCondLst>
                                        </p:cTn>
                                        <p:tgtEl>
                                          <p:spTgt spid="54274"/>
                                        </p:tgtEl>
                                      </p:cBhvr>
                                    </p:animEffect>
                                  </p:childTnLst>
                                </p:cTn>
                              </p:par>
                            </p:childTnLst>
                          </p:cTn>
                        </p:par>
                        <p:par>
                          <p:cTn id="8" fill="hold">
                            <p:stCondLst>
                              <p:cond delay="2100"/>
                            </p:stCondLst>
                            <p:childTnLst>
                              <p:par>
                                <p:cTn id="9" presetID="10" presetClass="entr" presetSubtype="0" fill="hold" grpId="0" nodeType="afterEffect">
                                  <p:stCondLst>
                                    <p:cond delay="0"/>
                                  </p:stCondLst>
                                  <p:iterate type="lt">
                                    <p:tmPct val="10000"/>
                                  </p:iterate>
                                  <p:childTnLst>
                                    <p:set>
                                      <p:cBhvr>
                                        <p:cTn id="10" dur="1" fill="hold">
                                          <p:stCondLst>
                                            <p:cond delay="0"/>
                                          </p:stCondLst>
                                        </p:cTn>
                                        <p:tgtEl>
                                          <p:spTgt spid="54275">
                                            <p:txEl>
                                              <p:pRg st="0" end="0"/>
                                            </p:txEl>
                                          </p:spTgt>
                                        </p:tgtEl>
                                        <p:attrNameLst>
                                          <p:attrName>style.visibility</p:attrName>
                                        </p:attrNameLst>
                                      </p:cBhvr>
                                      <p:to>
                                        <p:strVal val="visible"/>
                                      </p:to>
                                    </p:set>
                                    <p:animEffect transition="in" filter="fade">
                                      <p:cBhvr>
                                        <p:cTn id="11" dur="500">
                                          <p:stCondLst>
                                            <p:cond delay="0"/>
                                          </p:stCondLst>
                                        </p:cTn>
                                        <p:tgtEl>
                                          <p:spTgt spid="54275">
                                            <p:txEl>
                                              <p:pRg st="0" end="0"/>
                                            </p:txEl>
                                          </p:spTgt>
                                        </p:tgtEl>
                                      </p:cBhvr>
                                    </p:animEffect>
                                  </p:childTnLst>
                                </p:cTn>
                              </p:par>
                            </p:childTnLst>
                          </p:cTn>
                        </p:par>
                        <p:par>
                          <p:cTn id="12" fill="hold">
                            <p:stCondLst>
                              <p:cond delay="15350"/>
                            </p:stCondLst>
                            <p:childTnLst>
                              <p:par>
                                <p:cTn id="13" presetID="10" presetClass="entr" presetSubtype="0" fill="hold" grpId="0" nodeType="afterEffect">
                                  <p:stCondLst>
                                    <p:cond delay="0"/>
                                  </p:stCondLst>
                                  <p:iterate type="lt">
                                    <p:tmPct val="10000"/>
                                  </p:iterate>
                                  <p:childTnLst>
                                    <p:set>
                                      <p:cBhvr>
                                        <p:cTn id="14" dur="1" fill="hold">
                                          <p:stCondLst>
                                            <p:cond delay="0"/>
                                          </p:stCondLst>
                                        </p:cTn>
                                        <p:tgtEl>
                                          <p:spTgt spid="54275">
                                            <p:txEl>
                                              <p:pRg st="1" end="1"/>
                                            </p:txEl>
                                          </p:spTgt>
                                        </p:tgtEl>
                                        <p:attrNameLst>
                                          <p:attrName>style.visibility</p:attrName>
                                        </p:attrNameLst>
                                      </p:cBhvr>
                                      <p:to>
                                        <p:strVal val="visible"/>
                                      </p:to>
                                    </p:set>
                                    <p:animEffect transition="in" filter="fade">
                                      <p:cBhvr>
                                        <p:cTn id="15" dur="500">
                                          <p:stCondLst>
                                            <p:cond delay="0"/>
                                          </p:stCondLst>
                                        </p:cTn>
                                        <p:tgtEl>
                                          <p:spTgt spid="5427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274" grpId="0"/>
      <p:bldP spid="54275" grpId="0" build="p"/>
    </p:bld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5299" name="Rectangle 3"/>
          <p:cNvSpPr>
            <a:spLocks noGrp="1"/>
          </p:cNvSpPr>
          <p:nvPr>
            <p:ph type="body" idx="4294967295"/>
          </p:nvPr>
        </p:nvSpPr>
        <p:spPr>
          <a:xfrm>
            <a:off x="144463" y="908050"/>
            <a:ext cx="8964612" cy="5416550"/>
          </a:xfrm>
        </p:spPr>
        <p:txBody>
          <a:bodyPr/>
          <a:lstStyle/>
          <a:p>
            <a:pPr eaLnBrk="1" hangingPunct="1">
              <a:lnSpc>
                <a:spcPct val="120000"/>
              </a:lnSpc>
              <a:spcBef>
                <a:spcPct val="65000"/>
              </a:spcBef>
            </a:pPr>
            <a:r>
              <a:rPr lang="es-AR" sz="2400" smtClean="0">
                <a:solidFill>
                  <a:schemeClr val="bg1"/>
                </a:solidFill>
              </a:rPr>
              <a:t>De lo obtenido en esta encuesta se puede ver que hay un interés en los matriculados y una verdadera necesidad de capacitación en temas concernientes a la bioética y los conflictos y dilemas actuales de nuestra sociedad.</a:t>
            </a:r>
          </a:p>
          <a:p>
            <a:pPr eaLnBrk="1" hangingPunct="1">
              <a:lnSpc>
                <a:spcPct val="120000"/>
              </a:lnSpc>
              <a:spcBef>
                <a:spcPct val="65000"/>
              </a:spcBef>
            </a:pPr>
            <a:r>
              <a:rPr lang="es-AR" sz="2400" smtClean="0">
                <a:solidFill>
                  <a:schemeClr val="bg1"/>
                </a:solidFill>
              </a:rPr>
              <a:t>Frente a esta realidad surge la necesidad de una formación continua en Bioética que recorra transversalmente  las distintas etapas de capacitación y aprendizaje, grado, residencia, posgrado, especialización, etc. en todos los ámbitos (públicos, privados, nacionales, provinciales, municipales, etc). Esto se transforma en una herramienta útil para mejorar la calidad de las decisiones , la relación médico paciente y la calidad de vida de los pacientes y los profesionales de la salud.  </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iterate type="lt">
                                    <p:tmPct val="10000"/>
                                  </p:iterate>
                                  <p:childTnLst>
                                    <p:set>
                                      <p:cBhvr>
                                        <p:cTn id="6" dur="1" fill="hold">
                                          <p:stCondLst>
                                            <p:cond delay="0"/>
                                          </p:stCondLst>
                                        </p:cTn>
                                        <p:tgtEl>
                                          <p:spTgt spid="55299">
                                            <p:txEl>
                                              <p:pRg st="0" end="0"/>
                                            </p:txEl>
                                          </p:spTgt>
                                        </p:tgtEl>
                                        <p:attrNameLst>
                                          <p:attrName>style.visibility</p:attrName>
                                        </p:attrNameLst>
                                      </p:cBhvr>
                                      <p:to>
                                        <p:strVal val="visible"/>
                                      </p:to>
                                    </p:set>
                                    <p:animEffect transition="in" filter="fade">
                                      <p:cBhvr>
                                        <p:cTn id="7" dur="500">
                                          <p:stCondLst>
                                            <p:cond delay="0"/>
                                          </p:stCondLst>
                                        </p:cTn>
                                        <p:tgtEl>
                                          <p:spTgt spid="55299">
                                            <p:txEl>
                                              <p:pRg st="0" end="0"/>
                                            </p:txEl>
                                          </p:spTgt>
                                        </p:tgtEl>
                                      </p:cBhvr>
                                    </p:animEffect>
                                  </p:childTnLst>
                                </p:cTn>
                              </p:par>
                            </p:childTnLst>
                          </p:cTn>
                        </p:par>
                        <p:par>
                          <p:cTn id="8" fill="hold">
                            <p:stCondLst>
                              <p:cond delay="9600"/>
                            </p:stCondLst>
                            <p:childTnLst>
                              <p:par>
                                <p:cTn id="9" presetID="10" presetClass="entr" presetSubtype="0" fill="hold" grpId="0" nodeType="afterEffect">
                                  <p:stCondLst>
                                    <p:cond delay="0"/>
                                  </p:stCondLst>
                                  <p:iterate type="lt">
                                    <p:tmPct val="10000"/>
                                  </p:iterate>
                                  <p:childTnLst>
                                    <p:set>
                                      <p:cBhvr>
                                        <p:cTn id="10" dur="1" fill="hold">
                                          <p:stCondLst>
                                            <p:cond delay="0"/>
                                          </p:stCondLst>
                                        </p:cTn>
                                        <p:tgtEl>
                                          <p:spTgt spid="55299">
                                            <p:txEl>
                                              <p:pRg st="1" end="1"/>
                                            </p:txEl>
                                          </p:spTgt>
                                        </p:tgtEl>
                                        <p:attrNameLst>
                                          <p:attrName>style.visibility</p:attrName>
                                        </p:attrNameLst>
                                      </p:cBhvr>
                                      <p:to>
                                        <p:strVal val="visible"/>
                                      </p:to>
                                    </p:set>
                                    <p:animEffect transition="in" filter="fade">
                                      <p:cBhvr>
                                        <p:cTn id="11" dur="500">
                                          <p:stCondLst>
                                            <p:cond delay="0"/>
                                          </p:stCondLst>
                                        </p:cTn>
                                        <p:tgtEl>
                                          <p:spTgt spid="55299">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299" grpId="0" build="p"/>
    </p:bldLst>
  </p:timing>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6323" name="Rectangle 3"/>
          <p:cNvSpPr>
            <a:spLocks noGrp="1"/>
          </p:cNvSpPr>
          <p:nvPr>
            <p:ph type="body" idx="4294967295"/>
          </p:nvPr>
        </p:nvSpPr>
        <p:spPr>
          <a:xfrm>
            <a:off x="457200" y="1196975"/>
            <a:ext cx="8229600" cy="5127625"/>
          </a:xfrm>
        </p:spPr>
        <p:txBody>
          <a:bodyPr/>
          <a:lstStyle/>
          <a:p>
            <a:pPr eaLnBrk="1" hangingPunct="1">
              <a:lnSpc>
                <a:spcPct val="120000"/>
              </a:lnSpc>
              <a:spcBef>
                <a:spcPct val="65000"/>
              </a:spcBef>
            </a:pPr>
            <a:r>
              <a:rPr lang="es-AR" sz="2400" smtClean="0">
                <a:solidFill>
                  <a:schemeClr val="bg1"/>
                </a:solidFill>
              </a:rPr>
              <a:t>El desafío es grande ya que se trata de hacer un cambio fuerte en la cultura de nuestra sociedad.</a:t>
            </a:r>
            <a:endParaRPr lang="es-ES" sz="2400" smtClean="0">
              <a:solidFill>
                <a:schemeClr val="bg1"/>
              </a:solidFill>
            </a:endParaRPr>
          </a:p>
          <a:p>
            <a:pPr eaLnBrk="1" hangingPunct="1">
              <a:lnSpc>
                <a:spcPct val="120000"/>
              </a:lnSpc>
              <a:spcBef>
                <a:spcPct val="65000"/>
              </a:spcBef>
            </a:pPr>
            <a:endParaRPr lang="es-ES" sz="2400" smtClean="0"/>
          </a:p>
          <a:p>
            <a:pPr eaLnBrk="1" hangingPunct="1"/>
            <a:endParaRPr lang="es-ES" sz="2400"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iterate type="lt">
                                    <p:tmPct val="10000"/>
                                  </p:iterate>
                                  <p:childTnLst>
                                    <p:set>
                                      <p:cBhvr>
                                        <p:cTn id="6" dur="1" fill="hold">
                                          <p:stCondLst>
                                            <p:cond delay="0"/>
                                          </p:stCondLst>
                                        </p:cTn>
                                        <p:tgtEl>
                                          <p:spTgt spid="56323">
                                            <p:txEl>
                                              <p:pRg st="0" end="0"/>
                                            </p:txEl>
                                          </p:spTgt>
                                        </p:tgtEl>
                                        <p:attrNameLst>
                                          <p:attrName>style.visibility</p:attrName>
                                        </p:attrNameLst>
                                      </p:cBhvr>
                                      <p:to>
                                        <p:strVal val="visible"/>
                                      </p:to>
                                    </p:set>
                                    <p:animEffect transition="in" filter="fade">
                                      <p:cBhvr>
                                        <p:cTn id="7" dur="500">
                                          <p:stCondLst>
                                            <p:cond delay="0"/>
                                          </p:stCondLst>
                                        </p:cTn>
                                        <p:tgtEl>
                                          <p:spTgt spid="5632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323" grpId="0" build="p"/>
    </p:bldLst>
  </p:timing>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7347" name="Rectangle 3"/>
          <p:cNvSpPr>
            <a:spLocks noGrp="1"/>
          </p:cNvSpPr>
          <p:nvPr>
            <p:ph type="body" idx="4294967295"/>
          </p:nvPr>
        </p:nvSpPr>
        <p:spPr>
          <a:xfrm>
            <a:off x="457200" y="5589588"/>
            <a:ext cx="8229600" cy="735012"/>
          </a:xfrm>
        </p:spPr>
        <p:txBody>
          <a:bodyPr/>
          <a:lstStyle/>
          <a:p>
            <a:pPr algn="ctr" eaLnBrk="1" hangingPunct="1">
              <a:buFont typeface="Wingdings 2" pitchFamily="18" charset="2"/>
              <a:buNone/>
            </a:pPr>
            <a:r>
              <a:rPr lang="es-AR" smtClean="0">
                <a:solidFill>
                  <a:schemeClr val="bg1"/>
                </a:solidFill>
              </a:rPr>
              <a:t>GRACIAS!</a:t>
            </a:r>
          </a:p>
          <a:p>
            <a:pPr algn="ctr" eaLnBrk="1" hangingPunct="1">
              <a:buFont typeface="Wingdings 2" pitchFamily="18" charset="2"/>
              <a:buNone/>
            </a:pPr>
            <a:endParaRPr lang="es-ES" smtClean="0">
              <a:solidFill>
                <a:schemeClr val="bg1"/>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iterate type="lt">
                                    <p:tmPct val="10000"/>
                                  </p:iterate>
                                  <p:childTnLst>
                                    <p:set>
                                      <p:cBhvr>
                                        <p:cTn id="6" dur="1" fill="hold">
                                          <p:stCondLst>
                                            <p:cond delay="0"/>
                                          </p:stCondLst>
                                        </p:cTn>
                                        <p:tgtEl>
                                          <p:spTgt spid="57347">
                                            <p:txEl>
                                              <p:pRg st="0" end="0"/>
                                            </p:txEl>
                                          </p:spTgt>
                                        </p:tgtEl>
                                        <p:attrNameLst>
                                          <p:attrName>style.visibility</p:attrName>
                                        </p:attrNameLst>
                                      </p:cBhvr>
                                      <p:to>
                                        <p:strVal val="visible"/>
                                      </p:to>
                                    </p:set>
                                    <p:animEffect transition="in" filter="fade">
                                      <p:cBhvr>
                                        <p:cTn id="7" dur="1000"/>
                                        <p:tgtEl>
                                          <p:spTgt spid="57347">
                                            <p:txEl>
                                              <p:pRg st="0" end="0"/>
                                            </p:txEl>
                                          </p:spTgt>
                                        </p:tgtEl>
                                      </p:cBhvr>
                                    </p:animEffect>
                                    <p:anim calcmode="lin" valueType="num">
                                      <p:cBhvr>
                                        <p:cTn id="8" dur="1000" fill="hold"/>
                                        <p:tgtEl>
                                          <p:spTgt spid="57347">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57347">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347" grpId="0" build="p"/>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ujo">
  <a:themeElements>
    <a:clrScheme name="Opulento">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Flujo">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ujo">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Override1.xml><?xml version="1.0" encoding="utf-8"?>
<a:themeOverride xmlns:a="http://schemas.openxmlformats.org/drawingml/2006/main">
  <a:clrScheme name="Opulento">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themeOverride>
</file>

<file path=ppt/theme/themeOverride2.xml><?xml version="1.0" encoding="utf-8"?>
<a:themeOverride xmlns:a="http://schemas.openxmlformats.org/drawingml/2006/main">
  <a:clrScheme name="Opulento">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themeOverride>
</file>

<file path=docProps/app.xml><?xml version="1.0" encoding="utf-8"?>
<Properties xmlns="http://schemas.openxmlformats.org/officeDocument/2006/extended-properties" xmlns:vt="http://schemas.openxmlformats.org/officeDocument/2006/docPropsVTypes">
  <Template>Flow</Template>
  <TotalTime>258</TotalTime>
  <Words>1057</Words>
  <Application>Microsoft Office PowerPoint</Application>
  <PresentationFormat>Presentación en pantalla (4:3)</PresentationFormat>
  <Paragraphs>107</Paragraphs>
  <Slides>20</Slides>
  <Notes>0</Notes>
  <HiddenSlides>0</HiddenSlides>
  <MMClips>0</MMClips>
  <ScaleCrop>false</ScaleCrop>
  <HeadingPairs>
    <vt:vector size="8" baseType="variant">
      <vt:variant>
        <vt:lpstr>Fuentes usadas</vt:lpstr>
      </vt:variant>
      <vt:variant>
        <vt:i4>4</vt:i4>
      </vt:variant>
      <vt:variant>
        <vt:lpstr>Plantilla de diseño</vt:lpstr>
      </vt:variant>
      <vt:variant>
        <vt:i4>4</vt:i4>
      </vt:variant>
      <vt:variant>
        <vt:lpstr>Servidores OLE incrustados</vt:lpstr>
      </vt:variant>
      <vt:variant>
        <vt:i4>1</vt:i4>
      </vt:variant>
      <vt:variant>
        <vt:lpstr>Títulos de diapositiva</vt:lpstr>
      </vt:variant>
      <vt:variant>
        <vt:i4>20</vt:i4>
      </vt:variant>
    </vt:vector>
  </HeadingPairs>
  <TitlesOfParts>
    <vt:vector size="29" baseType="lpstr">
      <vt:lpstr>Arial</vt:lpstr>
      <vt:lpstr>Calibri</vt:lpstr>
      <vt:lpstr>Constantia</vt:lpstr>
      <vt:lpstr>Wingdings 2</vt:lpstr>
      <vt:lpstr>Flujo</vt:lpstr>
      <vt:lpstr>Flujo</vt:lpstr>
      <vt:lpstr>Flujo</vt:lpstr>
      <vt:lpstr>Flujo</vt:lpstr>
      <vt:lpstr>Gráfico</vt:lpstr>
      <vt:lpstr>Diapositiva 1</vt:lpstr>
      <vt:lpstr>Diapositiva 2</vt:lpstr>
      <vt:lpstr>GRÁFICOS</vt:lpstr>
      <vt:lpstr>Diapositiva 4</vt:lpstr>
      <vt:lpstr>Diapositiva 5</vt:lpstr>
      <vt:lpstr>TABLAS </vt:lpstr>
      <vt:lpstr>Diapositiva 7</vt:lpstr>
      <vt:lpstr>Comentarios u Observaciones para destacar</vt:lpstr>
      <vt:lpstr>Diapositiva 9</vt:lpstr>
      <vt:lpstr>Diapositiva 10</vt:lpstr>
      <vt:lpstr>Diapositiva 11</vt:lpstr>
      <vt:lpstr>Diapositiva 12</vt:lpstr>
      <vt:lpstr>Diapositiva 13</vt:lpstr>
      <vt:lpstr>Diapositiva 14</vt:lpstr>
      <vt:lpstr>Diapositiva 15</vt:lpstr>
      <vt:lpstr>Diapositiva 16</vt:lpstr>
      <vt:lpstr>CONCLUSIONES</vt:lpstr>
      <vt:lpstr>Diapositiva 18</vt:lpstr>
      <vt:lpstr>Diapositiva 19</vt:lpstr>
      <vt:lpstr>Diapositiva 20</vt:lpstr>
    </vt:vector>
  </TitlesOfParts>
  <Company>Hewlett-Packard</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Usuario</dc:creator>
  <cp:lastModifiedBy>Gobierno</cp:lastModifiedBy>
  <cp:revision>16</cp:revision>
  <dcterms:created xsi:type="dcterms:W3CDTF">2012-10-30T22:27:26Z</dcterms:created>
  <dcterms:modified xsi:type="dcterms:W3CDTF">2012-10-31T15:52:31Z</dcterms:modified>
</cp:coreProperties>
</file>