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2F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7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5AD54-D8BC-4FD4-A94E-A4B68F8E4469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04490-FAFA-4703-8553-FC6F512FEFE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018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04490-FAFA-4703-8553-FC6F512FEFE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827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585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936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711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131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794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868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9173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978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250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212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612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8B239-E950-401A-8D41-F8A837E1ED5F}" type="datetimeFigureOut">
              <a:rPr lang="es-AR" smtClean="0"/>
              <a:t>17/11/2017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01FE-4903-4C5A-87E5-4CCEB7D0FF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3441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53380" y="2360630"/>
            <a:ext cx="1195387" cy="191452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3"/>
          <a:stretch/>
        </p:blipFill>
        <p:spPr>
          <a:xfrm rot="21416474">
            <a:off x="5774350" y="4151049"/>
            <a:ext cx="3270864" cy="2542383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4351"/>
            <a:ext cx="2143125" cy="1394197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353"/>
            <a:ext cx="2143125" cy="1394196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872945" y="2353690"/>
            <a:ext cx="1195387" cy="1921465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04" y="4725144"/>
            <a:ext cx="1586541" cy="1483963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612" y="3923050"/>
            <a:ext cx="1691857" cy="169941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5519253" y="25862"/>
            <a:ext cx="1195387" cy="1631150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59" y="4876779"/>
            <a:ext cx="1225674" cy="1509206"/>
          </a:xfrm>
          <a:prstGeom prst="rect">
            <a:avLst/>
          </a:prstGeom>
        </p:spPr>
      </p:pic>
      <p:sp>
        <p:nvSpPr>
          <p:cNvPr id="16" name="15 Flecha derecha"/>
          <p:cNvSpPr/>
          <p:nvPr/>
        </p:nvSpPr>
        <p:spPr>
          <a:xfrm>
            <a:off x="2322637" y="1026920"/>
            <a:ext cx="449163" cy="24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17 Flecha derecha"/>
          <p:cNvSpPr/>
          <p:nvPr/>
        </p:nvSpPr>
        <p:spPr>
          <a:xfrm>
            <a:off x="5070090" y="1012790"/>
            <a:ext cx="449163" cy="24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7" t="57216" r="5363" b="9709"/>
          <a:stretch/>
        </p:blipFill>
        <p:spPr>
          <a:xfrm>
            <a:off x="7490541" y="176456"/>
            <a:ext cx="1522941" cy="1479591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501" t="169292" r="129501" b="-119292"/>
          <a:stretch/>
        </p:blipFill>
        <p:spPr>
          <a:xfrm>
            <a:off x="6760415" y="276023"/>
            <a:ext cx="990600" cy="1152525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" t="56230" r="55374" b="12828"/>
          <a:stretch/>
        </p:blipFill>
        <p:spPr>
          <a:xfrm>
            <a:off x="6760415" y="2286001"/>
            <a:ext cx="2105973" cy="1844874"/>
          </a:xfrm>
          <a:prstGeom prst="rect">
            <a:avLst/>
          </a:prstGeom>
        </p:spPr>
      </p:pic>
      <p:sp>
        <p:nvSpPr>
          <p:cNvPr id="29" name="28 Flecha izquierda, derecha y arriba"/>
          <p:cNvSpPr/>
          <p:nvPr/>
        </p:nvSpPr>
        <p:spPr>
          <a:xfrm>
            <a:off x="1941739" y="4394474"/>
            <a:ext cx="597300" cy="75656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0" name="29 CuadroTexto"/>
          <p:cNvSpPr txBox="1"/>
          <p:nvPr/>
        </p:nvSpPr>
        <p:spPr>
          <a:xfrm>
            <a:off x="0" y="1797763"/>
            <a:ext cx="9116455" cy="492443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AR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Trabajando entre todos  se         el trabajo y  se         los </a:t>
            </a:r>
            <a:r>
              <a:rPr lang="es-AR" sz="2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resultados</a:t>
            </a:r>
            <a:endParaRPr lang="es-AR" sz="26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3" name="32 Imagen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1" b="50000"/>
          <a:stretch/>
        </p:blipFill>
        <p:spPr>
          <a:xfrm rot="20764507">
            <a:off x="6414072" y="1766450"/>
            <a:ext cx="601134" cy="488156"/>
          </a:xfrm>
          <a:prstGeom prst="rect">
            <a:avLst/>
          </a:prstGeom>
        </p:spPr>
      </p:pic>
      <p:pic>
        <p:nvPicPr>
          <p:cNvPr id="34" name="33 Imagen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6" t="50512" r="847" b="4438"/>
          <a:stretch/>
        </p:blipFill>
        <p:spPr>
          <a:xfrm rot="19979109">
            <a:off x="3773381" y="1838267"/>
            <a:ext cx="539912" cy="463316"/>
          </a:xfrm>
          <a:prstGeom prst="rect">
            <a:avLst/>
          </a:prstGeom>
        </p:spPr>
      </p:pic>
      <p:sp>
        <p:nvSpPr>
          <p:cNvPr id="39" name="38 Flecha curvada hacia abajo"/>
          <p:cNvSpPr/>
          <p:nvPr/>
        </p:nvSpPr>
        <p:spPr>
          <a:xfrm rot="2197028">
            <a:off x="3337179" y="2987175"/>
            <a:ext cx="1186687" cy="80100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41" name="40 Flecha circular"/>
          <p:cNvSpPr/>
          <p:nvPr/>
        </p:nvSpPr>
        <p:spPr>
          <a:xfrm rot="8166491">
            <a:off x="3673383" y="5149971"/>
            <a:ext cx="1229085" cy="1094463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5123445" y="2527922"/>
            <a:ext cx="1130177" cy="1810083"/>
          </a:xfrm>
          <a:prstGeom prst="rect">
            <a:avLst/>
          </a:prstGeom>
        </p:spPr>
      </p:pic>
      <p:sp>
        <p:nvSpPr>
          <p:cNvPr id="43" name="42 Igual que"/>
          <p:cNvSpPr/>
          <p:nvPr/>
        </p:nvSpPr>
        <p:spPr>
          <a:xfrm>
            <a:off x="5199873" y="5235338"/>
            <a:ext cx="638760" cy="792088"/>
          </a:xfrm>
          <a:prstGeom prst="mathEqua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55" name="54 Igual que"/>
          <p:cNvSpPr/>
          <p:nvPr/>
        </p:nvSpPr>
        <p:spPr>
          <a:xfrm>
            <a:off x="6876256" y="731451"/>
            <a:ext cx="533526" cy="62426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57" name="56 Flecha curvada hacia abajo"/>
          <p:cNvSpPr/>
          <p:nvPr/>
        </p:nvSpPr>
        <p:spPr>
          <a:xfrm rot="15731747">
            <a:off x="-136754" y="3860927"/>
            <a:ext cx="1179150" cy="75250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11</Words>
  <Application>Microsoft Office PowerPoint</Application>
  <PresentationFormat>Presentación en pantalla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Gobierno de Cordoba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27309010502</dc:creator>
  <cp:lastModifiedBy>27309010502</cp:lastModifiedBy>
  <cp:revision>12</cp:revision>
  <dcterms:created xsi:type="dcterms:W3CDTF">2017-11-17T12:01:46Z</dcterms:created>
  <dcterms:modified xsi:type="dcterms:W3CDTF">2017-11-17T14:20:17Z</dcterms:modified>
</cp:coreProperties>
</file>