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56" r:id="rId3"/>
    <p:sldId id="261" r:id="rId4"/>
    <p:sldId id="289" r:id="rId5"/>
    <p:sldId id="286" r:id="rId6"/>
    <p:sldId id="288" r:id="rId7"/>
    <p:sldId id="284" r:id="rId8"/>
    <p:sldId id="287" r:id="rId9"/>
    <p:sldId id="290" r:id="rId10"/>
    <p:sldId id="283" r:id="rId11"/>
    <p:sldId id="282" r:id="rId12"/>
  </p:sldIdLst>
  <p:sldSz cx="9906000" cy="6858000" type="A4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27250683699" initials="2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33"/>
    <a:srgbClr val="FFCC00"/>
    <a:srgbClr val="FFCC66"/>
    <a:srgbClr val="FFD961"/>
    <a:srgbClr val="222D32"/>
    <a:srgbClr val="FFF5C9"/>
    <a:srgbClr val="B55E57"/>
    <a:srgbClr val="E4EBF8"/>
    <a:srgbClr val="D1DDF3"/>
    <a:srgbClr val="035C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158" y="90"/>
      </p:cViewPr>
      <p:guideLst>
        <p:guide orient="horz" pos="2160"/>
        <p:guide pos="288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A552D-D8F9-4CC7-A951-D487C86592FC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6D0C1-7D30-426E-AD86-4D902D68834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6706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58AA1-305B-4D4A-9786-7316ED47D6EF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89AA0-311E-4063-A156-03BCF1F7EAD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91818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89AA0-311E-4063-A156-03BCF1F7EAD1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6724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001</a:t>
            </a:r>
          </a:p>
        </p:txBody>
      </p:sp>
      <p:sp>
        <p:nvSpPr>
          <p:cNvPr id="1536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FE1150-5CA4-43CE-8A5D-6A4C002A842A}" type="slidenum">
              <a:rPr lang="es-ES" smtClean="0">
                <a:latin typeface="Arial" charset="0"/>
              </a:rPr>
              <a:pPr/>
              <a:t>2</a:t>
            </a:fld>
            <a:endParaRPr lang="es-E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087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001</a:t>
            </a:r>
          </a:p>
        </p:txBody>
      </p:sp>
      <p:sp>
        <p:nvSpPr>
          <p:cNvPr id="1536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FE1150-5CA4-43CE-8A5D-6A4C002A842A}" type="slidenum">
              <a:rPr lang="es-ES" smtClean="0">
                <a:latin typeface="Arial" charset="0"/>
              </a:rPr>
              <a:pPr/>
              <a:t>3</a:t>
            </a:fld>
            <a:endParaRPr lang="es-E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70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001</a:t>
            </a:r>
          </a:p>
        </p:txBody>
      </p:sp>
      <p:sp>
        <p:nvSpPr>
          <p:cNvPr id="1536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FE1150-5CA4-43CE-8A5D-6A4C002A842A}" type="slidenum">
              <a:rPr lang="es-ES" smtClean="0">
                <a:latin typeface="Arial" charset="0"/>
              </a:rPr>
              <a:pPr/>
              <a:t>4</a:t>
            </a:fld>
            <a:endParaRPr lang="es-E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857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001</a:t>
            </a:r>
          </a:p>
        </p:txBody>
      </p:sp>
      <p:sp>
        <p:nvSpPr>
          <p:cNvPr id="1536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FE1150-5CA4-43CE-8A5D-6A4C002A842A}" type="slidenum">
              <a:rPr lang="es-ES" smtClean="0">
                <a:latin typeface="Arial" charset="0"/>
              </a:rPr>
              <a:pPr/>
              <a:t>5</a:t>
            </a:fld>
            <a:endParaRPr lang="es-E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684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1945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15A45B-A6EB-4027-960A-6D5DC5E683B6}" type="slidenum">
              <a:rPr lang="es-AR">
                <a:solidFill>
                  <a:prstClr val="black"/>
                </a:solidFill>
              </a:rPr>
              <a:pPr/>
              <a:t>10</a:t>
            </a:fld>
            <a:endParaRPr lang="es-A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566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8740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968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080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00202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58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4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7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3" y="1535114"/>
            <a:ext cx="437859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3" y="2174877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134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0280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80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3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96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7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169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597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1" y="274641"/>
            <a:ext cx="222885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831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9" y="3886207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9B55A-8B08-4C80-9DD4-0B84E92913BE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AA02E-FF3A-4CC1-9647-8CE2D6DB66E2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86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8CABA-2C58-4214-85D0-8C11CA2718AF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3FBE5-5320-4B39-B4F8-F78521300EAB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54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A5273-CD3D-455C-B01C-959028F473CD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5E038-2CC4-4641-931E-45892931AD68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19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FD76B-F766-492D-81F0-AD783E737B10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D29E1-0732-41A2-A2F2-0495C8653383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7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9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23" y="1535117"/>
            <a:ext cx="437859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23" y="2174879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9D015-204B-4270-BB71-468614798377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5ABC6-51A3-4926-BC0D-E818067F4266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92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0CCA7-343E-435D-AF11-35335ED3C5B4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BC207-F008-4323-A1E4-4D8BD82C91CF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33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12EF3-0113-4C25-AD4A-56E2F6D357D9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1A302-0AD6-420D-9E51-08B5FD97D818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35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5" y="273054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9" y="27305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5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EE54E-1EA7-40E4-9B0E-8CA46CD4ED11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C8EBC-88FB-46A6-A16D-22C6CD8C5775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38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9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43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7D557-ADED-4F79-81C9-146AC4E49490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B87C5-C789-44E9-94E0-2143B1EF5A42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23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FB59B-7BCC-404C-A0E8-2324885907E6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6D576-2CF3-4EA4-B804-37C61C12092B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8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1" y="274644"/>
            <a:ext cx="222885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8" y="274644"/>
            <a:ext cx="652145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04B6F-F6FF-4BA2-8E42-54DA31DD7F97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60ABE-EE34-4739-8105-E16C8BF53469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85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4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2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4C8F0-09B0-4CBB-BA23-5A99CEAA9BD8}" type="datetimeFigureOut">
              <a:rPr lang="es-AR" smtClean="0"/>
              <a:t>20/12/2018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682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96081" y="273851"/>
            <a:ext cx="8915400" cy="114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96081" y="1599419"/>
            <a:ext cx="8915400" cy="4526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6080" y="6355665"/>
            <a:ext cx="2310360" cy="366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6D826E-4042-42B0-9C7B-8DF7687F9C87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5200" y="6355665"/>
            <a:ext cx="3135600" cy="366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561" y="6355665"/>
            <a:ext cx="2311920" cy="366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0E2386-32D5-437A-B17F-6EF8D098B0BD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06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ESTUDIANTES</a:t>
            </a:r>
            <a:endParaRPr lang="es-AR" dirty="0"/>
          </a:p>
        </p:txBody>
      </p:sp>
      <p:pic>
        <p:nvPicPr>
          <p:cNvPr id="5" name="4 Marcador de posición de imagen" descr="ESTUDIANTES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3"/>
            <a:ext cx="9906000" cy="6858000"/>
          </a:xfrm>
        </p:spPr>
      </p:pic>
      <p:sp>
        <p:nvSpPr>
          <p:cNvPr id="6" name="5 Rectángulo"/>
          <p:cNvSpPr/>
          <p:nvPr/>
        </p:nvSpPr>
        <p:spPr>
          <a:xfrm>
            <a:off x="3220160" y="2360581"/>
            <a:ext cx="5610945" cy="2364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4 Marcador de posición de imagen" descr="ESTUDIANTE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71" t="33919" r="13434" b="32124"/>
          <a:stretch/>
        </p:blipFill>
        <p:spPr>
          <a:xfrm>
            <a:off x="2199101" y="1340768"/>
            <a:ext cx="6920443" cy="244827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291" y="5733259"/>
            <a:ext cx="1838554" cy="80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874" y="5699352"/>
            <a:ext cx="3687538" cy="82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612553" y="3465879"/>
            <a:ext cx="9845808" cy="1196555"/>
            <a:chOff x="610838" y="4208601"/>
            <a:chExt cx="9088438" cy="1196554"/>
          </a:xfrm>
        </p:grpSpPr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2385156" y="4208601"/>
              <a:ext cx="589438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AR" altLang="es-ES" sz="3200" dirty="0" smtClean="0">
                  <a:latin typeface="Microsoft Sans Serif" pitchFamily="34" charset="0"/>
                </a:rPr>
                <a:t>Nuevo Entorno Gráfico </a:t>
              </a:r>
              <a:endParaRPr lang="es-ES" altLang="es-ES" sz="3200" dirty="0">
                <a:latin typeface="Microsoft Sans Serif" pitchFamily="34" charset="0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610838" y="5035823"/>
              <a:ext cx="908843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es-ES" alt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894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4348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14347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2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9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283" y="2231820"/>
            <a:ext cx="8964478" cy="4470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7 Conector recto"/>
          <p:cNvCxnSpPr/>
          <p:nvPr/>
        </p:nvCxnSpPr>
        <p:spPr>
          <a:xfrm>
            <a:off x="1305547" y="1949295"/>
            <a:ext cx="0" cy="1479705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7 Conector recto"/>
          <p:cNvCxnSpPr>
            <a:stCxn id="21" idx="4"/>
          </p:cNvCxnSpPr>
          <p:nvPr/>
        </p:nvCxnSpPr>
        <p:spPr>
          <a:xfrm>
            <a:off x="4816998" y="2147064"/>
            <a:ext cx="8926" cy="1882092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7 Conector recto"/>
          <p:cNvCxnSpPr/>
          <p:nvPr/>
        </p:nvCxnSpPr>
        <p:spPr>
          <a:xfrm flipH="1">
            <a:off x="6321152" y="2050964"/>
            <a:ext cx="1440160" cy="1666068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 </a:t>
            </a:r>
            <a:endParaRPr lang="es-ES" altLang="es-ES" sz="3200" dirty="0">
              <a:latin typeface="Microsoft Sans Serif" pitchFamily="34" charset="0"/>
            </a:endParaRPr>
          </a:p>
        </p:txBody>
      </p:sp>
      <p:sp>
        <p:nvSpPr>
          <p:cNvPr id="7" name="Elipse 6"/>
          <p:cNvSpPr/>
          <p:nvPr/>
        </p:nvSpPr>
        <p:spPr>
          <a:xfrm>
            <a:off x="301898" y="1263253"/>
            <a:ext cx="2007298" cy="86092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Menú Lateral</a:t>
            </a:r>
          </a:p>
        </p:txBody>
      </p:sp>
      <p:sp>
        <p:nvSpPr>
          <p:cNvPr id="21" name="Elipse 20"/>
          <p:cNvSpPr/>
          <p:nvPr/>
        </p:nvSpPr>
        <p:spPr>
          <a:xfrm>
            <a:off x="3813349" y="1286144"/>
            <a:ext cx="2007298" cy="86092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Accesos Directos</a:t>
            </a:r>
            <a:endParaRPr lang="es-AR" sz="1400" b="1" dirty="0">
              <a:solidFill>
                <a:schemeClr val="bg1"/>
              </a:solidFill>
            </a:endParaRPr>
          </a:p>
        </p:txBody>
      </p:sp>
      <p:sp>
        <p:nvSpPr>
          <p:cNvPr id="26" name="Elipse 25"/>
          <p:cNvSpPr/>
          <p:nvPr/>
        </p:nvSpPr>
        <p:spPr>
          <a:xfrm>
            <a:off x="6863332" y="1286145"/>
            <a:ext cx="2050108" cy="82762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Buscador</a:t>
            </a:r>
            <a:endParaRPr lang="es-AR" sz="1400" b="1" dirty="0">
              <a:solidFill>
                <a:schemeClr val="bg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39283" y="3411416"/>
            <a:ext cx="1787239" cy="305616"/>
          </a:xfrm>
          <a:prstGeom prst="rect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269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16" y="3649375"/>
            <a:ext cx="8791029" cy="3087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04" y="1060220"/>
            <a:ext cx="8791029" cy="2445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1" name="7 Conector recto"/>
          <p:cNvCxnSpPr/>
          <p:nvPr/>
        </p:nvCxnSpPr>
        <p:spPr>
          <a:xfrm>
            <a:off x="4471923" y="1729951"/>
            <a:ext cx="1417181" cy="748158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4348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14347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2" name="Picture 3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9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 </a:t>
            </a:r>
            <a:endParaRPr lang="es-ES" altLang="es-ES" sz="3200" dirty="0">
              <a:latin typeface="Microsoft Sans Serif" pitchFamily="34" charset="0"/>
            </a:endParaRPr>
          </a:p>
        </p:txBody>
      </p:sp>
      <p:cxnSp>
        <p:nvCxnSpPr>
          <p:cNvPr id="26" name="7 Conector recto"/>
          <p:cNvCxnSpPr/>
          <p:nvPr/>
        </p:nvCxnSpPr>
        <p:spPr>
          <a:xfrm>
            <a:off x="4908198" y="4806331"/>
            <a:ext cx="0" cy="1070941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7 Conector recto"/>
          <p:cNvCxnSpPr/>
          <p:nvPr/>
        </p:nvCxnSpPr>
        <p:spPr>
          <a:xfrm>
            <a:off x="8697416" y="1365873"/>
            <a:ext cx="33368" cy="1112236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Elipse 28"/>
          <p:cNvSpPr/>
          <p:nvPr/>
        </p:nvSpPr>
        <p:spPr>
          <a:xfrm>
            <a:off x="7706851" y="984104"/>
            <a:ext cx="1926669" cy="63785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Buscador</a:t>
            </a:r>
            <a:endParaRPr lang="es-AR" sz="1400" b="1" dirty="0">
              <a:solidFill>
                <a:schemeClr val="bg1"/>
              </a:solidFill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3097037" y="911753"/>
            <a:ext cx="2020796" cy="107708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Se debe ingresar al menos tres caracteres</a:t>
            </a:r>
            <a:endParaRPr lang="es-AR" sz="1400" b="1" dirty="0">
              <a:solidFill>
                <a:schemeClr val="bg1"/>
              </a:solidFill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3584847" y="3933056"/>
            <a:ext cx="2736304" cy="1139649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La búsqueda traerá </a:t>
            </a:r>
            <a:r>
              <a:rPr lang="es-AR" sz="1400" b="1" dirty="0">
                <a:solidFill>
                  <a:schemeClr val="bg1"/>
                </a:solidFill>
              </a:rPr>
              <a:t>todas las opciones que contengan la cadena buscada.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647819" y="5877271"/>
            <a:ext cx="3529317" cy="792089"/>
          </a:xfrm>
          <a:prstGeom prst="rect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Rectángulo 23"/>
          <p:cNvSpPr/>
          <p:nvPr/>
        </p:nvSpPr>
        <p:spPr>
          <a:xfrm>
            <a:off x="5928768" y="2348880"/>
            <a:ext cx="392383" cy="436795"/>
          </a:xfrm>
          <a:prstGeom prst="rect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3223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1663" y="917643"/>
            <a:ext cx="1783825" cy="132733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60" y="2280484"/>
            <a:ext cx="8964478" cy="4470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7 Conector recto"/>
          <p:cNvCxnSpPr/>
          <p:nvPr/>
        </p:nvCxnSpPr>
        <p:spPr>
          <a:xfrm>
            <a:off x="1784648" y="2015606"/>
            <a:ext cx="0" cy="1197370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7 Conector recto"/>
          <p:cNvCxnSpPr/>
          <p:nvPr/>
        </p:nvCxnSpPr>
        <p:spPr>
          <a:xfrm>
            <a:off x="5961112" y="3284984"/>
            <a:ext cx="1287625" cy="0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8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21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9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 </a:t>
            </a:r>
            <a:endParaRPr lang="es-ES" altLang="es-ES" sz="3200" dirty="0">
              <a:latin typeface="Microsoft Sans Serif" pitchFamily="34" charset="0"/>
            </a:endParaRPr>
          </a:p>
        </p:txBody>
      </p:sp>
      <p:cxnSp>
        <p:nvCxnSpPr>
          <p:cNvPr id="28" name="7 Conector recto"/>
          <p:cNvCxnSpPr/>
          <p:nvPr/>
        </p:nvCxnSpPr>
        <p:spPr>
          <a:xfrm flipH="1" flipV="1">
            <a:off x="8725013" y="2072675"/>
            <a:ext cx="6863" cy="310109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7 Conector recto"/>
          <p:cNvCxnSpPr/>
          <p:nvPr/>
        </p:nvCxnSpPr>
        <p:spPr>
          <a:xfrm>
            <a:off x="6865720" y="1978469"/>
            <a:ext cx="672997" cy="4426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Elipse 22"/>
          <p:cNvSpPr/>
          <p:nvPr/>
        </p:nvSpPr>
        <p:spPr>
          <a:xfrm>
            <a:off x="780999" y="1154686"/>
            <a:ext cx="2007298" cy="86092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Se puede ingresar otra Escuela</a:t>
            </a:r>
            <a:endParaRPr lang="es-AR" sz="1400" b="1" dirty="0">
              <a:solidFill>
                <a:schemeClr val="bg1"/>
              </a:solidFill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4832768" y="1474152"/>
            <a:ext cx="2044919" cy="94996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Permite cambiar el Rol del Usuario</a:t>
            </a:r>
            <a:endParaRPr lang="es-AR" sz="1400" b="1" dirty="0">
              <a:solidFill>
                <a:schemeClr val="bg1"/>
              </a:solidFill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4132217" y="2737992"/>
            <a:ext cx="2044919" cy="94996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Acceso a Formulario  de Consultas y Reclamos</a:t>
            </a:r>
            <a:endParaRPr lang="es-AR" sz="1400" b="1" dirty="0">
              <a:solidFill>
                <a:schemeClr val="bg1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88504" y="3246786"/>
            <a:ext cx="1751793" cy="254221"/>
          </a:xfrm>
          <a:prstGeom prst="rect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654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8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21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9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 </a:t>
            </a:r>
            <a:endParaRPr lang="es-ES" altLang="es-ES" sz="3200" dirty="0">
              <a:latin typeface="Microsoft Sans Serif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504" y="1628801"/>
            <a:ext cx="4789320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5" name="7 Conector recto"/>
          <p:cNvCxnSpPr/>
          <p:nvPr/>
        </p:nvCxnSpPr>
        <p:spPr>
          <a:xfrm flipH="1">
            <a:off x="2865810" y="1814129"/>
            <a:ext cx="854466" cy="0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5088" y="1621489"/>
            <a:ext cx="3827399" cy="4903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9" name="7 Conector recto"/>
          <p:cNvCxnSpPr/>
          <p:nvPr/>
        </p:nvCxnSpPr>
        <p:spPr>
          <a:xfrm flipH="1">
            <a:off x="6105128" y="1814129"/>
            <a:ext cx="1656184" cy="678767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Elipse 16"/>
          <p:cNvSpPr/>
          <p:nvPr/>
        </p:nvSpPr>
        <p:spPr>
          <a:xfrm>
            <a:off x="3495401" y="1349480"/>
            <a:ext cx="2007298" cy="86092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Haciendo clic en el ícono del Menú</a:t>
            </a:r>
            <a:endParaRPr lang="es-AR" sz="1400" b="1" dirty="0">
              <a:solidFill>
                <a:schemeClr val="bg1"/>
              </a:solidFill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7652048" y="1300378"/>
            <a:ext cx="2007298" cy="86092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El Menú se contraerá</a:t>
            </a:r>
            <a:endParaRPr lang="es-A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3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1" y="1187968"/>
            <a:ext cx="9621174" cy="5468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5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17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5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6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 </a:t>
            </a:r>
            <a:endParaRPr lang="es-ES" altLang="es-ES" sz="3200" dirty="0">
              <a:latin typeface="Microsoft Sans Serif" pitchFamily="34" charset="0"/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7442024" y="3933056"/>
            <a:ext cx="2088045" cy="1008072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Es posible modificar el Domicilio de la Escuela</a:t>
            </a:r>
            <a:endParaRPr lang="es-AR" sz="1400" b="1" dirty="0">
              <a:solidFill>
                <a:schemeClr val="bg1"/>
              </a:solidFill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40688" y="3710170"/>
            <a:ext cx="2222232" cy="115897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Se muestran los datos de la Escuela</a:t>
            </a:r>
            <a:endParaRPr lang="es-AR" sz="1400" b="1" dirty="0">
              <a:solidFill>
                <a:schemeClr val="bg1"/>
              </a:solidFill>
            </a:endParaRPr>
          </a:p>
        </p:txBody>
      </p:sp>
      <p:cxnSp>
        <p:nvCxnSpPr>
          <p:cNvPr id="24" name="7 Conector recto"/>
          <p:cNvCxnSpPr>
            <a:stCxn id="20" idx="4"/>
          </p:cNvCxnSpPr>
          <p:nvPr/>
        </p:nvCxnSpPr>
        <p:spPr>
          <a:xfrm flipH="1">
            <a:off x="6804253" y="4941128"/>
            <a:ext cx="1681794" cy="1440200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7 Conector recto"/>
          <p:cNvCxnSpPr/>
          <p:nvPr/>
        </p:nvCxnSpPr>
        <p:spPr>
          <a:xfrm flipV="1">
            <a:off x="1280592" y="2636912"/>
            <a:ext cx="982328" cy="1073259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71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56" y="3800660"/>
            <a:ext cx="9063146" cy="3017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43" y="992699"/>
            <a:ext cx="9061759" cy="2692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6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24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26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8" name="Picture 3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5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60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</a:t>
            </a:r>
            <a:endParaRPr lang="es-ES" altLang="es-ES" sz="3200" dirty="0">
              <a:latin typeface="Microsoft Sans Serif" pitchFamily="34" charset="0"/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3656856" y="1104275"/>
            <a:ext cx="3312368" cy="112422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Al seleccionar la opción </a:t>
            </a:r>
            <a:r>
              <a:rPr lang="es-AR" sz="1400" b="1" u="sng" dirty="0" smtClean="0">
                <a:solidFill>
                  <a:schemeClr val="bg1"/>
                </a:solidFill>
              </a:rPr>
              <a:t>Clic para expandir</a:t>
            </a:r>
            <a:r>
              <a:rPr lang="es-AR" sz="1400" b="1" dirty="0" smtClean="0">
                <a:solidFill>
                  <a:schemeClr val="bg1"/>
                </a:solidFill>
              </a:rPr>
              <a:t>, se despliegan las acciones relacionadas a la misma.</a:t>
            </a:r>
            <a:endParaRPr lang="es-AR" sz="1400" b="1" dirty="0">
              <a:solidFill>
                <a:schemeClr val="bg1"/>
              </a:solidFill>
            </a:endParaRPr>
          </a:p>
        </p:txBody>
      </p:sp>
      <p:cxnSp>
        <p:nvCxnSpPr>
          <p:cNvPr id="19" name="7 Conector recto"/>
          <p:cNvCxnSpPr/>
          <p:nvPr/>
        </p:nvCxnSpPr>
        <p:spPr>
          <a:xfrm flipH="1">
            <a:off x="3944888" y="2240473"/>
            <a:ext cx="1172945" cy="1116519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2216696" y="6021288"/>
            <a:ext cx="3888432" cy="797112"/>
          </a:xfrm>
          <a:prstGeom prst="rect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Elipse 31"/>
          <p:cNvSpPr/>
          <p:nvPr/>
        </p:nvSpPr>
        <p:spPr>
          <a:xfrm>
            <a:off x="3487243" y="3817290"/>
            <a:ext cx="2931511" cy="111403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La opción elegida se verá de la siguiente manera:</a:t>
            </a:r>
            <a:endParaRPr lang="es-AR" sz="1400" b="1" dirty="0">
              <a:solidFill>
                <a:schemeClr val="bg1"/>
              </a:solidFill>
            </a:endParaRPr>
          </a:p>
        </p:txBody>
      </p:sp>
      <p:cxnSp>
        <p:nvCxnSpPr>
          <p:cNvPr id="33" name="7 Conector recto"/>
          <p:cNvCxnSpPr>
            <a:stCxn id="32" idx="4"/>
          </p:cNvCxnSpPr>
          <p:nvPr/>
        </p:nvCxnSpPr>
        <p:spPr>
          <a:xfrm>
            <a:off x="4952999" y="4931326"/>
            <a:ext cx="26729" cy="1089962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63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/>
          <p:cNvCxnSpPr>
            <a:stCxn id="19" idx="2"/>
          </p:cNvCxnSpPr>
          <p:nvPr/>
        </p:nvCxnSpPr>
        <p:spPr>
          <a:xfrm flipH="1">
            <a:off x="3584850" y="1437241"/>
            <a:ext cx="2348088" cy="31863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24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26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8" name="Picture 3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5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60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</a:t>
            </a:r>
            <a:endParaRPr lang="es-ES" altLang="es-ES" sz="3200" dirty="0">
              <a:latin typeface="Microsoft Sans Serif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780" y="2042790"/>
            <a:ext cx="5110353" cy="4050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3" name="Conector recto 32"/>
          <p:cNvCxnSpPr/>
          <p:nvPr/>
        </p:nvCxnSpPr>
        <p:spPr>
          <a:xfrm>
            <a:off x="7329264" y="1845969"/>
            <a:ext cx="0" cy="196821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343" y="1177932"/>
            <a:ext cx="3806562" cy="5429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Rectángulo 30"/>
          <p:cNvSpPr/>
          <p:nvPr/>
        </p:nvSpPr>
        <p:spPr>
          <a:xfrm>
            <a:off x="247455" y="1165393"/>
            <a:ext cx="529081" cy="463407"/>
          </a:xfrm>
          <a:prstGeom prst="rect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Rectángulo 16"/>
          <p:cNvSpPr/>
          <p:nvPr/>
        </p:nvSpPr>
        <p:spPr>
          <a:xfrm>
            <a:off x="205125" y="2042790"/>
            <a:ext cx="2227595" cy="540172"/>
          </a:xfrm>
          <a:prstGeom prst="rect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Elipse 18"/>
          <p:cNvSpPr/>
          <p:nvPr/>
        </p:nvSpPr>
        <p:spPr>
          <a:xfrm>
            <a:off x="5932938" y="955415"/>
            <a:ext cx="2980501" cy="963652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Haciendo clic en GE o en la primera opción, volverá a  la Página de Inicio.</a:t>
            </a:r>
            <a:endParaRPr lang="es-A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10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4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21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5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60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</a:t>
            </a:r>
            <a:endParaRPr lang="es-ES" altLang="es-ES" sz="3200" dirty="0">
              <a:latin typeface="Microsoft Sans Serif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65" y="1141075"/>
            <a:ext cx="4410285" cy="5576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ángulo 11"/>
          <p:cNvSpPr/>
          <p:nvPr/>
        </p:nvSpPr>
        <p:spPr>
          <a:xfrm>
            <a:off x="650765" y="3897033"/>
            <a:ext cx="1853963" cy="1044136"/>
          </a:xfrm>
          <a:prstGeom prst="rect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7" name="7 Conector recto"/>
          <p:cNvCxnSpPr/>
          <p:nvPr/>
        </p:nvCxnSpPr>
        <p:spPr>
          <a:xfrm flipH="1" flipV="1">
            <a:off x="1856657" y="3717296"/>
            <a:ext cx="3782622" cy="19390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Elipse 15"/>
          <p:cNvSpPr/>
          <p:nvPr/>
        </p:nvSpPr>
        <p:spPr>
          <a:xfrm>
            <a:off x="5639279" y="3105228"/>
            <a:ext cx="3418177" cy="133188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Al hacer clic en cualquiera  de las opciones, se despliegan las acciones relacionadas a la misma.</a:t>
            </a:r>
            <a:endParaRPr lang="es-A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96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1 Título"/>
          <p:cNvSpPr>
            <a:spLocks noGrp="1"/>
          </p:cNvSpPr>
          <p:nvPr>
            <p:ph type="title"/>
          </p:nvPr>
        </p:nvSpPr>
        <p:spPr>
          <a:xfrm>
            <a:off x="1942202" y="4799931"/>
            <a:ext cx="5943600" cy="567860"/>
          </a:xfrm>
        </p:spPr>
        <p:txBody>
          <a:bodyPr/>
          <a:lstStyle/>
          <a:p>
            <a:r>
              <a:rPr lang="es-AR" smtClean="0"/>
              <a:t>ESTUDIANTES</a:t>
            </a:r>
          </a:p>
        </p:txBody>
      </p:sp>
      <p:pic>
        <p:nvPicPr>
          <p:cNvPr id="18434" name="4 Marcador de posición de imagen" descr="ESTUDIANTES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3"/>
            <a:ext cx="9906000" cy="6858000"/>
          </a:xfrm>
        </p:spPr>
      </p:pic>
      <p:sp>
        <p:nvSpPr>
          <p:cNvPr id="6" name="5 Rectángulo"/>
          <p:cNvSpPr/>
          <p:nvPr/>
        </p:nvSpPr>
        <p:spPr>
          <a:xfrm>
            <a:off x="3219840" y="2360482"/>
            <a:ext cx="5611320" cy="2363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>
              <a:solidFill>
                <a:prstClr val="white"/>
              </a:solidFill>
            </a:endParaRPr>
          </a:p>
        </p:txBody>
      </p:sp>
      <p:pic>
        <p:nvPicPr>
          <p:cNvPr id="7" name="4 Marcador de posición de imagen" descr="ESTUDIANTES"/>
          <p:cNvPicPr>
            <a:picLocks noChangeAspect="1"/>
          </p:cNvPicPr>
          <p:nvPr/>
        </p:nvPicPr>
        <p:blipFill>
          <a:blip r:embed="rId3"/>
          <a:srcRect l="39671" t="33919" r="13434" b="32124"/>
          <a:stretch>
            <a:fillRect/>
          </a:stretch>
        </p:blipFill>
        <p:spPr bwMode="auto">
          <a:xfrm>
            <a:off x="5343000" y="2602415"/>
            <a:ext cx="4372680" cy="1547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7000" y="5734042"/>
            <a:ext cx="1839240" cy="80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3000" y="5698760"/>
            <a:ext cx="3687840" cy="82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2499122" y="2780503"/>
            <a:ext cx="31683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altLang="es-ES" sz="3600" b="1">
                <a:solidFill>
                  <a:prstClr val="black"/>
                </a:solidFill>
                <a:latin typeface="Microsoft Sans Serif" pitchFamily="34" charset="0"/>
              </a:rPr>
              <a:t>FIN DEL</a:t>
            </a:r>
            <a:endParaRPr lang="es-ES" altLang="es-ES" sz="3600" b="1">
              <a:solidFill>
                <a:prstClr val="black"/>
              </a:solidFill>
              <a:latin typeface="Microsoft Sans Serif" pitchFamily="34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2297882" y="3286196"/>
            <a:ext cx="35911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altLang="es-ES" sz="2800" b="1" dirty="0">
                <a:solidFill>
                  <a:prstClr val="black"/>
                </a:solidFill>
                <a:latin typeface="Microsoft Sans Serif" pitchFamily="34" charset="0"/>
              </a:rPr>
              <a:t>TUTORIAL</a:t>
            </a:r>
            <a:endParaRPr lang="es-ES" altLang="es-ES" sz="2800" b="1" dirty="0">
              <a:solidFill>
                <a:prstClr val="black"/>
              </a:solidFill>
              <a:latin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36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2147</TotalTime>
  <Words>181</Words>
  <Application>Microsoft Office PowerPoint</Application>
  <PresentationFormat>A4 (210 x 297 mm)</PresentationFormat>
  <Paragraphs>48</Paragraphs>
  <Slides>10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Microsoft Sans Serif</vt:lpstr>
      <vt:lpstr>Tema de Office</vt:lpstr>
      <vt:lpstr>1_Tema de Office</vt:lpstr>
      <vt:lpstr>ESTUDIANTES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ESTUDIANTES</vt:lpstr>
    </vt:vector>
  </TitlesOfParts>
  <Company>Gobierno de Cordoba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ESTUDIANTES</dc:title>
  <dc:creator>27250683699</dc:creator>
  <cp:lastModifiedBy>Ruben Godoy</cp:lastModifiedBy>
  <cp:revision>330</cp:revision>
  <cp:lastPrinted>2018-10-25T15:48:30Z</cp:lastPrinted>
  <dcterms:created xsi:type="dcterms:W3CDTF">2017-12-26T14:35:19Z</dcterms:created>
  <dcterms:modified xsi:type="dcterms:W3CDTF">2018-12-20T17:40:48Z</dcterms:modified>
</cp:coreProperties>
</file>