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handoutMasterIdLst>
    <p:handoutMasterId r:id="rId14"/>
  </p:handoutMasterIdLst>
  <p:sldIdLst>
    <p:sldId id="256" r:id="rId3"/>
    <p:sldId id="261" r:id="rId4"/>
    <p:sldId id="289" r:id="rId5"/>
    <p:sldId id="286" r:id="rId6"/>
    <p:sldId id="288" r:id="rId7"/>
    <p:sldId id="284" r:id="rId8"/>
    <p:sldId id="287" r:id="rId9"/>
    <p:sldId id="290" r:id="rId10"/>
    <p:sldId id="283" r:id="rId11"/>
    <p:sldId id="282" r:id="rId12"/>
  </p:sldIdLst>
  <p:sldSz cx="9906000" cy="6858000" type="A4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27250683699" initials="2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E33"/>
    <a:srgbClr val="FFCC00"/>
    <a:srgbClr val="FFCC66"/>
    <a:srgbClr val="FFD961"/>
    <a:srgbClr val="222D32"/>
    <a:srgbClr val="FFF5C9"/>
    <a:srgbClr val="B55E57"/>
    <a:srgbClr val="E4EBF8"/>
    <a:srgbClr val="D1DDF3"/>
    <a:srgbClr val="035C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86" y="54"/>
      </p:cViewPr>
      <p:guideLst>
        <p:guide orient="horz" pos="2160"/>
        <p:guide pos="288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A552D-D8F9-4CC7-A951-D487C86592FC}" type="datetimeFigureOut">
              <a:rPr lang="es-AR" smtClean="0"/>
              <a:t>06/12/2018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6D0C1-7D30-426E-AD86-4D902D68834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167068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58AA1-305B-4D4A-9786-7316ED47D6EF}" type="datetimeFigureOut">
              <a:rPr lang="es-AR" smtClean="0"/>
              <a:t>06/12/2018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89AA0-311E-4063-A156-03BCF1F7EAD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91818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89AA0-311E-4063-A156-03BCF1F7EAD1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86724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001</a:t>
            </a:r>
          </a:p>
        </p:txBody>
      </p:sp>
      <p:sp>
        <p:nvSpPr>
          <p:cNvPr id="15363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EFE1150-5CA4-43CE-8A5D-6A4C002A842A}" type="slidenum">
              <a:rPr lang="es-ES" smtClean="0">
                <a:latin typeface="Arial" charset="0"/>
              </a:rPr>
              <a:pPr/>
              <a:t>2</a:t>
            </a:fld>
            <a:endParaRPr lang="es-E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001</a:t>
            </a:r>
          </a:p>
        </p:txBody>
      </p:sp>
      <p:sp>
        <p:nvSpPr>
          <p:cNvPr id="15363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EFE1150-5CA4-43CE-8A5D-6A4C002A842A}" type="slidenum">
              <a:rPr lang="es-ES" smtClean="0">
                <a:latin typeface="Arial" charset="0"/>
              </a:rPr>
              <a:pPr/>
              <a:t>3</a:t>
            </a:fld>
            <a:endParaRPr lang="es-E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370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001</a:t>
            </a:r>
          </a:p>
        </p:txBody>
      </p:sp>
      <p:sp>
        <p:nvSpPr>
          <p:cNvPr id="15363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EFE1150-5CA4-43CE-8A5D-6A4C002A842A}" type="slidenum">
              <a:rPr lang="es-ES" smtClean="0">
                <a:latin typeface="Arial" charset="0"/>
              </a:rPr>
              <a:pPr/>
              <a:t>4</a:t>
            </a:fld>
            <a:endParaRPr lang="es-E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857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001</a:t>
            </a:r>
          </a:p>
        </p:txBody>
      </p:sp>
      <p:sp>
        <p:nvSpPr>
          <p:cNvPr id="15363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EFE1150-5CA4-43CE-8A5D-6A4C002A842A}" type="slidenum">
              <a:rPr lang="es-ES" smtClean="0">
                <a:latin typeface="Arial" charset="0"/>
              </a:rPr>
              <a:pPr/>
              <a:t>5</a:t>
            </a:fld>
            <a:endParaRPr lang="es-E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684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smtClean="0"/>
          </a:p>
        </p:txBody>
      </p:sp>
      <p:sp>
        <p:nvSpPr>
          <p:cNvPr id="1945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115A45B-A6EB-4027-960A-6D5DC5E683B6}" type="slidenum">
              <a:rPr lang="es-AR">
                <a:solidFill>
                  <a:prstClr val="black"/>
                </a:solidFill>
              </a:rPr>
              <a:pPr/>
              <a:t>10</a:t>
            </a:fld>
            <a:endParaRPr lang="es-A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8F0-09B0-4CBB-BA23-5A99CEAA9BD8}" type="datetimeFigureOut">
              <a:rPr lang="es-AR" smtClean="0"/>
              <a:t>06/12/2018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87400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8F0-09B0-4CBB-BA23-5A99CEAA9BD8}" type="datetimeFigureOut">
              <a:rPr lang="es-AR" smtClean="0"/>
              <a:t>06/12/2018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296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6" y="4406904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8F0-09B0-4CBB-BA23-5A99CEAA9BD8}" type="datetimeFigureOut">
              <a:rPr lang="es-AR" smtClean="0"/>
              <a:t>06/12/2018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90802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35550" y="1600202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8F0-09B0-4CBB-BA23-5A99CEAA9BD8}" type="datetimeFigureOut">
              <a:rPr lang="es-AR" smtClean="0"/>
              <a:t>06/12/2018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5583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4"/>
            <a:ext cx="437687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7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3" y="1535114"/>
            <a:ext cx="437859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3" y="2174877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8F0-09B0-4CBB-BA23-5A99CEAA9BD8}" type="datetimeFigureOut">
              <a:rPr lang="es-AR" smtClean="0"/>
              <a:t>06/12/2018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1348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8F0-09B0-4CBB-BA23-5A99CEAA9BD8}" type="datetimeFigureOut">
              <a:rPr lang="es-AR" smtClean="0"/>
              <a:t>06/12/2018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02803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8F0-09B0-4CBB-BA23-5A99CEAA9BD8}" type="datetimeFigureOut">
              <a:rPr lang="es-AR" smtClean="0"/>
              <a:t>06/12/2018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5803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5" y="273050"/>
            <a:ext cx="3259006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3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5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8F0-09B0-4CBB-BA23-5A99CEAA9BD8}" type="datetimeFigureOut">
              <a:rPr lang="es-AR" smtClean="0"/>
              <a:t>06/12/2018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19667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7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8F0-09B0-4CBB-BA23-5A99CEAA9BD8}" type="datetimeFigureOut">
              <a:rPr lang="es-AR" smtClean="0"/>
              <a:t>06/12/2018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11692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8F0-09B0-4CBB-BA23-5A99CEAA9BD8}" type="datetimeFigureOut">
              <a:rPr lang="es-AR" smtClean="0"/>
              <a:t>06/12/2018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95974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181851" y="274641"/>
            <a:ext cx="222885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8F0-09B0-4CBB-BA23-5A99CEAA9BD8}" type="datetimeFigureOut">
              <a:rPr lang="es-AR" smtClean="0"/>
              <a:t>06/12/2018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88312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30"/>
            <a:ext cx="8420100" cy="14700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9" y="3886207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9B55A-8B08-4C80-9DD4-0B84E92913BE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AA02E-FF3A-4CC1-9647-8CE2D6DB66E2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861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8CABA-2C58-4214-85D0-8C11CA2718AF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3FBE5-5320-4B39-B4F8-F78521300EAB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543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6" y="4406906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6" y="2906715"/>
            <a:ext cx="8420100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A5273-CD3D-455C-B01C-959028F473CD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5E038-2CC4-4641-931E-45892931AD68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1908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9530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3555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FD76B-F766-492D-81F0-AD783E737B10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D29E1-0732-41A2-A2F2-0495C8653383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8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7"/>
            <a:ext cx="437687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9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23" y="1535117"/>
            <a:ext cx="437859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23" y="2174879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9D015-204B-4270-BB71-468614798377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5ABC6-51A3-4926-BC0D-E818067F4266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9241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0CCA7-343E-435D-AF11-35335ED3C5B4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BC207-F008-4323-A1E4-4D8BD82C91CF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3340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12EF3-0113-4C25-AD4A-56E2F6D357D9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1A302-0AD6-420D-9E51-08B5FD97D818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3515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5" y="273054"/>
            <a:ext cx="3259006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9" y="273055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5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EE54E-1EA7-40E4-9B0E-8CA46CD4ED11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C8EBC-88FB-46A6-A16D-22C6CD8C5775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3856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4800602"/>
            <a:ext cx="59436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9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43"/>
            <a:ext cx="59436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7D557-ADED-4F79-81C9-146AC4E49490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B87C5-C789-44E9-94E0-2143B1EF5A42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2333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FB59B-7BCC-404C-A0E8-2324885907E6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6D576-2CF3-4EA4-B804-37C61C12092B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8111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181851" y="274644"/>
            <a:ext cx="222885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95308" y="274644"/>
            <a:ext cx="652145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04B6F-F6FF-4BA2-8E42-54DA31DD7F97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60ABE-EE34-4739-8105-E16C8BF53469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855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40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2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4C8F0-09B0-4CBB-BA23-5A99CEAA9BD8}" type="datetimeFigureOut">
              <a:rPr lang="es-AR" smtClean="0"/>
              <a:t>06/12/2018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1C672-A7DE-4857-9AC5-6244855FAA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2682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96081" y="273851"/>
            <a:ext cx="8915400" cy="114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AR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96081" y="1599419"/>
            <a:ext cx="8915400" cy="4526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6080" y="6355665"/>
            <a:ext cx="2310360" cy="366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36D826E-4042-42B0-9C7B-8DF7687F9C87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06/12/2018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5200" y="6355665"/>
            <a:ext cx="3135600" cy="366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561" y="6355665"/>
            <a:ext cx="2311920" cy="366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0E2386-32D5-437A-B17F-6EF8D098B0BD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060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ESTUDIANTES</a:t>
            </a:r>
            <a:endParaRPr lang="es-AR" dirty="0"/>
          </a:p>
        </p:txBody>
      </p:sp>
      <p:pic>
        <p:nvPicPr>
          <p:cNvPr id="5" name="4 Marcador de posición de imagen" descr="ESTUDIANTES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3"/>
            <a:ext cx="9906000" cy="6858000"/>
          </a:xfrm>
        </p:spPr>
      </p:pic>
      <p:sp>
        <p:nvSpPr>
          <p:cNvPr id="6" name="5 Rectángulo"/>
          <p:cNvSpPr/>
          <p:nvPr/>
        </p:nvSpPr>
        <p:spPr>
          <a:xfrm>
            <a:off x="3220160" y="2360581"/>
            <a:ext cx="5610945" cy="2364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7" name="4 Marcador de posición de imagen" descr="ESTUDIANTE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71" t="33919" r="13434" b="32124"/>
          <a:stretch/>
        </p:blipFill>
        <p:spPr>
          <a:xfrm>
            <a:off x="2199101" y="1340768"/>
            <a:ext cx="6920443" cy="244827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291" y="5733259"/>
            <a:ext cx="1838554" cy="80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874" y="5699352"/>
            <a:ext cx="3687538" cy="82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12 Grupo"/>
          <p:cNvGrpSpPr/>
          <p:nvPr/>
        </p:nvGrpSpPr>
        <p:grpSpPr>
          <a:xfrm>
            <a:off x="612553" y="3465879"/>
            <a:ext cx="9845808" cy="1196555"/>
            <a:chOff x="610838" y="4208601"/>
            <a:chExt cx="9088438" cy="1196554"/>
          </a:xfrm>
        </p:grpSpPr>
        <p:sp>
          <p:nvSpPr>
            <p:cNvPr id="15" name="Text Box 8"/>
            <p:cNvSpPr txBox="1">
              <a:spLocks noChangeArrowheads="1"/>
            </p:cNvSpPr>
            <p:nvPr/>
          </p:nvSpPr>
          <p:spPr bwMode="auto">
            <a:xfrm>
              <a:off x="2385156" y="4208601"/>
              <a:ext cx="5894388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AR" altLang="es-ES" sz="3200" dirty="0" smtClean="0">
                  <a:latin typeface="Microsoft Sans Serif" pitchFamily="34" charset="0"/>
                </a:rPr>
                <a:t>Nuevo Entorno Gráfico </a:t>
              </a:r>
              <a:endParaRPr lang="es-ES" altLang="es-ES" sz="3200" dirty="0">
                <a:latin typeface="Microsoft Sans Serif" pitchFamily="34" charset="0"/>
              </a:endParaRPr>
            </a:p>
          </p:txBody>
        </p:sp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610838" y="5035823"/>
              <a:ext cx="908843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es-ES" alt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894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9 Grupo"/>
          <p:cNvGrpSpPr/>
          <p:nvPr/>
        </p:nvGrpSpPr>
        <p:grpSpPr>
          <a:xfrm>
            <a:off x="-2" y="116632"/>
            <a:ext cx="9906002" cy="864096"/>
            <a:chOff x="0" y="116632"/>
            <a:chExt cx="9144000" cy="864096"/>
          </a:xfrm>
        </p:grpSpPr>
        <p:grpSp>
          <p:nvGrpSpPr>
            <p:cNvPr id="14348" name="14347 Grupo"/>
            <p:cNvGrpSpPr/>
            <p:nvPr/>
          </p:nvGrpSpPr>
          <p:grpSpPr>
            <a:xfrm>
              <a:off x="0" y="116632"/>
              <a:ext cx="9144000" cy="864096"/>
              <a:chOff x="0" y="116632"/>
              <a:chExt cx="9144000" cy="864096"/>
            </a:xfrm>
          </p:grpSpPr>
          <p:sp>
            <p:nvSpPr>
              <p:cNvPr id="14347" name="14346 Rectángulo"/>
              <p:cNvSpPr/>
              <p:nvPr/>
            </p:nvSpPr>
            <p:spPr>
              <a:xfrm>
                <a:off x="0" y="116632"/>
                <a:ext cx="9144000" cy="864096"/>
              </a:xfrm>
              <a:prstGeom prst="rect">
                <a:avLst/>
              </a:prstGeom>
              <a:gradFill flip="none" rotWithShape="1">
                <a:gsLst>
                  <a:gs pos="0">
                    <a:srgbClr val="E4EBF8"/>
                  </a:gs>
                  <a:gs pos="6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dirty="0" smtClean="0"/>
                  <a:t>E</a:t>
                </a:r>
                <a:endParaRPr lang="es-AR" dirty="0"/>
              </a:p>
            </p:txBody>
          </p:sp>
          <p:pic>
            <p:nvPicPr>
              <p:cNvPr id="51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3274" y="260648"/>
                <a:ext cx="1310726" cy="6223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2" name="Picture 3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5489" y="257271"/>
                <a:ext cx="2628889" cy="6387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9" name="8 Rectángulo"/>
            <p:cNvSpPr/>
            <p:nvPr/>
          </p:nvSpPr>
          <p:spPr>
            <a:xfrm>
              <a:off x="228422" y="301297"/>
              <a:ext cx="430222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s-ES" altLang="es-ES" sz="2000" dirty="0">
                <a:latin typeface="Microsoft Sans Serif" pitchFamily="34" charset="0"/>
              </a:endParaRPr>
            </a:p>
          </p:txBody>
        </p:sp>
      </p:grp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283" y="2231820"/>
            <a:ext cx="8964478" cy="4470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22 Elipse"/>
          <p:cNvSpPr/>
          <p:nvPr/>
        </p:nvSpPr>
        <p:spPr>
          <a:xfrm>
            <a:off x="309634" y="1412776"/>
            <a:ext cx="1998475" cy="720809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>
                <a:solidFill>
                  <a:schemeClr val="bg1"/>
                </a:solidFill>
              </a:rPr>
              <a:t>Menú Lateral  </a:t>
            </a:r>
          </a:p>
        </p:txBody>
      </p:sp>
      <p:cxnSp>
        <p:nvCxnSpPr>
          <p:cNvPr id="12" name="7 Conector recto"/>
          <p:cNvCxnSpPr/>
          <p:nvPr/>
        </p:nvCxnSpPr>
        <p:spPr>
          <a:xfrm>
            <a:off x="1305547" y="1949295"/>
            <a:ext cx="0" cy="1479705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22 Elipse"/>
          <p:cNvSpPr/>
          <p:nvPr/>
        </p:nvSpPr>
        <p:spPr>
          <a:xfrm>
            <a:off x="3944888" y="1412776"/>
            <a:ext cx="1872208" cy="722944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>
                <a:solidFill>
                  <a:schemeClr val="bg1"/>
                </a:solidFill>
              </a:rPr>
              <a:t>Accesos Directos </a:t>
            </a:r>
          </a:p>
        </p:txBody>
      </p:sp>
      <p:cxnSp>
        <p:nvCxnSpPr>
          <p:cNvPr id="20" name="7 Conector recto"/>
          <p:cNvCxnSpPr/>
          <p:nvPr/>
        </p:nvCxnSpPr>
        <p:spPr>
          <a:xfrm>
            <a:off x="4800058" y="2135720"/>
            <a:ext cx="8926" cy="165332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22 Elipse"/>
          <p:cNvSpPr/>
          <p:nvPr/>
        </p:nvSpPr>
        <p:spPr>
          <a:xfrm>
            <a:off x="6976857" y="1412776"/>
            <a:ext cx="1792567" cy="701713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>
                <a:solidFill>
                  <a:schemeClr val="bg1"/>
                </a:solidFill>
              </a:rPr>
              <a:t>Buscador </a:t>
            </a:r>
          </a:p>
        </p:txBody>
      </p:sp>
      <p:cxnSp>
        <p:nvCxnSpPr>
          <p:cNvPr id="25" name="7 Conector recto"/>
          <p:cNvCxnSpPr>
            <a:stCxn id="24" idx="2"/>
          </p:cNvCxnSpPr>
          <p:nvPr/>
        </p:nvCxnSpPr>
        <p:spPr>
          <a:xfrm flipH="1">
            <a:off x="7866982" y="2114489"/>
            <a:ext cx="6159" cy="1560165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282343" y="221805"/>
            <a:ext cx="48354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AR" altLang="es-ES" sz="3200" dirty="0" smtClean="0">
                <a:latin typeface="Microsoft Sans Serif" pitchFamily="34" charset="0"/>
              </a:rPr>
              <a:t>Nuevo Entorno Gráfico </a:t>
            </a:r>
            <a:endParaRPr lang="es-ES" altLang="es-ES" sz="3200" dirty="0">
              <a:latin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69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7 Conector recto"/>
          <p:cNvCxnSpPr/>
          <p:nvPr/>
        </p:nvCxnSpPr>
        <p:spPr>
          <a:xfrm flipH="1">
            <a:off x="3080792" y="2635787"/>
            <a:ext cx="2" cy="721205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7 Conector recto"/>
          <p:cNvCxnSpPr/>
          <p:nvPr/>
        </p:nvCxnSpPr>
        <p:spPr>
          <a:xfrm flipH="1">
            <a:off x="1352600" y="1645619"/>
            <a:ext cx="2" cy="643446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22 Elipse"/>
          <p:cNvSpPr/>
          <p:nvPr/>
        </p:nvSpPr>
        <p:spPr>
          <a:xfrm>
            <a:off x="3624788" y="1085900"/>
            <a:ext cx="1688252" cy="637477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>
                <a:solidFill>
                  <a:schemeClr val="bg1"/>
                </a:solidFill>
              </a:rPr>
              <a:t>Buscador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-2" y="116632"/>
            <a:ext cx="9906002" cy="864096"/>
            <a:chOff x="0" y="116632"/>
            <a:chExt cx="9144000" cy="864096"/>
          </a:xfrm>
        </p:grpSpPr>
        <p:grpSp>
          <p:nvGrpSpPr>
            <p:cNvPr id="14348" name="14347 Grupo"/>
            <p:cNvGrpSpPr/>
            <p:nvPr/>
          </p:nvGrpSpPr>
          <p:grpSpPr>
            <a:xfrm>
              <a:off x="0" y="116632"/>
              <a:ext cx="9144000" cy="864096"/>
              <a:chOff x="0" y="116632"/>
              <a:chExt cx="9144000" cy="864096"/>
            </a:xfrm>
          </p:grpSpPr>
          <p:sp>
            <p:nvSpPr>
              <p:cNvPr id="14347" name="14346 Rectángulo"/>
              <p:cNvSpPr/>
              <p:nvPr/>
            </p:nvSpPr>
            <p:spPr>
              <a:xfrm>
                <a:off x="0" y="116632"/>
                <a:ext cx="9144000" cy="864096"/>
              </a:xfrm>
              <a:prstGeom prst="rect">
                <a:avLst/>
              </a:prstGeom>
              <a:gradFill flip="none" rotWithShape="1">
                <a:gsLst>
                  <a:gs pos="0">
                    <a:srgbClr val="E4EBF8"/>
                  </a:gs>
                  <a:gs pos="6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dirty="0" smtClean="0"/>
                  <a:t>E</a:t>
                </a:r>
                <a:endParaRPr lang="es-AR" dirty="0"/>
              </a:p>
            </p:txBody>
          </p:sp>
          <p:pic>
            <p:nvPicPr>
              <p:cNvPr id="51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3274" y="260648"/>
                <a:ext cx="1310726" cy="6223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2" name="Picture 3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5489" y="257271"/>
                <a:ext cx="2628889" cy="6387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9" name="8 Rectángulo"/>
            <p:cNvSpPr/>
            <p:nvPr/>
          </p:nvSpPr>
          <p:spPr>
            <a:xfrm>
              <a:off x="228422" y="301297"/>
              <a:ext cx="430222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s-ES" altLang="es-ES" sz="2000" dirty="0">
                <a:latin typeface="Microsoft Sans Serif" pitchFamily="34" charset="0"/>
              </a:endParaRPr>
            </a:p>
          </p:txBody>
        </p:sp>
      </p:grpSp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282343" y="221805"/>
            <a:ext cx="48354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AR" altLang="es-ES" sz="3200" dirty="0" smtClean="0">
                <a:latin typeface="Microsoft Sans Serif" pitchFamily="34" charset="0"/>
              </a:rPr>
              <a:t>Nuevo Entorno Gráfico </a:t>
            </a:r>
            <a:endParaRPr lang="es-ES" altLang="es-ES" sz="3200" dirty="0">
              <a:latin typeface="Microsoft Sans Serif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813" y="2289065"/>
            <a:ext cx="5394479" cy="5857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987" y="3356992"/>
            <a:ext cx="5077534" cy="29722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22 Elipse"/>
          <p:cNvSpPr/>
          <p:nvPr/>
        </p:nvSpPr>
        <p:spPr>
          <a:xfrm>
            <a:off x="7337734" y="3789040"/>
            <a:ext cx="2079762" cy="144016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>
                <a:solidFill>
                  <a:schemeClr val="bg1"/>
                </a:solidFill>
              </a:rPr>
              <a:t>Los resultados de la  búsqueda traerán todas las opciones que contengan la cadena buscada.</a:t>
            </a:r>
          </a:p>
        </p:txBody>
      </p:sp>
      <p:cxnSp>
        <p:nvCxnSpPr>
          <p:cNvPr id="26" name="7 Conector recto"/>
          <p:cNvCxnSpPr/>
          <p:nvPr/>
        </p:nvCxnSpPr>
        <p:spPr>
          <a:xfrm flipH="1">
            <a:off x="5992521" y="4509120"/>
            <a:ext cx="1480759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22 Elipse"/>
          <p:cNvSpPr/>
          <p:nvPr/>
        </p:nvSpPr>
        <p:spPr>
          <a:xfrm>
            <a:off x="456317" y="1085901"/>
            <a:ext cx="1760380" cy="651306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>
                <a:solidFill>
                  <a:schemeClr val="bg1"/>
                </a:solidFill>
              </a:rPr>
              <a:t>Ingresar una cadena de caracteres</a:t>
            </a:r>
          </a:p>
        </p:txBody>
      </p:sp>
      <p:cxnSp>
        <p:nvCxnSpPr>
          <p:cNvPr id="28" name="7 Conector recto"/>
          <p:cNvCxnSpPr/>
          <p:nvPr/>
        </p:nvCxnSpPr>
        <p:spPr>
          <a:xfrm flipH="1">
            <a:off x="4524977" y="1593906"/>
            <a:ext cx="2" cy="721205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23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83" y="2231820"/>
            <a:ext cx="8964478" cy="4470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22 Elipse"/>
          <p:cNvSpPr/>
          <p:nvPr/>
        </p:nvSpPr>
        <p:spPr>
          <a:xfrm>
            <a:off x="309634" y="1196752"/>
            <a:ext cx="2051078" cy="936833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>
                <a:solidFill>
                  <a:schemeClr val="bg1"/>
                </a:solidFill>
              </a:rPr>
              <a:t>Se puede ingresar otra Escuela</a:t>
            </a:r>
          </a:p>
        </p:txBody>
      </p:sp>
      <p:cxnSp>
        <p:nvCxnSpPr>
          <p:cNvPr id="12" name="7 Conector recto"/>
          <p:cNvCxnSpPr/>
          <p:nvPr/>
        </p:nvCxnSpPr>
        <p:spPr>
          <a:xfrm>
            <a:off x="1784648" y="1967072"/>
            <a:ext cx="0" cy="1245904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22 Elipse"/>
          <p:cNvSpPr/>
          <p:nvPr/>
        </p:nvSpPr>
        <p:spPr>
          <a:xfrm>
            <a:off x="5773534" y="1297161"/>
            <a:ext cx="1878804" cy="736014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>
                <a:solidFill>
                  <a:schemeClr val="bg1"/>
                </a:solidFill>
              </a:rPr>
              <a:t>Permite cambiar Rol del Usuario</a:t>
            </a:r>
          </a:p>
        </p:txBody>
      </p:sp>
      <p:cxnSp>
        <p:nvCxnSpPr>
          <p:cNvPr id="20" name="7 Conector recto"/>
          <p:cNvCxnSpPr/>
          <p:nvPr/>
        </p:nvCxnSpPr>
        <p:spPr>
          <a:xfrm>
            <a:off x="6177136" y="3284984"/>
            <a:ext cx="1071601" cy="0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22 Elipse"/>
          <p:cNvSpPr/>
          <p:nvPr/>
        </p:nvSpPr>
        <p:spPr>
          <a:xfrm>
            <a:off x="4520952" y="2708920"/>
            <a:ext cx="1800200" cy="761375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>
                <a:solidFill>
                  <a:schemeClr val="bg1"/>
                </a:solidFill>
              </a:rPr>
              <a:t>Acceso a Formulario de Consultas y Reclamos</a:t>
            </a:r>
          </a:p>
        </p:txBody>
      </p:sp>
      <p:grpSp>
        <p:nvGrpSpPr>
          <p:cNvPr id="16" name="9 Grupo"/>
          <p:cNvGrpSpPr/>
          <p:nvPr/>
        </p:nvGrpSpPr>
        <p:grpSpPr>
          <a:xfrm>
            <a:off x="-2" y="116632"/>
            <a:ext cx="9906002" cy="864096"/>
            <a:chOff x="0" y="116632"/>
            <a:chExt cx="9144000" cy="864096"/>
          </a:xfrm>
        </p:grpSpPr>
        <p:grpSp>
          <p:nvGrpSpPr>
            <p:cNvPr id="18" name="14347 Grupo"/>
            <p:cNvGrpSpPr/>
            <p:nvPr/>
          </p:nvGrpSpPr>
          <p:grpSpPr>
            <a:xfrm>
              <a:off x="0" y="116632"/>
              <a:ext cx="9144000" cy="864096"/>
              <a:chOff x="0" y="116632"/>
              <a:chExt cx="9144000" cy="864096"/>
            </a:xfrm>
          </p:grpSpPr>
          <p:sp>
            <p:nvSpPr>
              <p:cNvPr id="21" name="14346 Rectángulo"/>
              <p:cNvSpPr/>
              <p:nvPr/>
            </p:nvSpPr>
            <p:spPr>
              <a:xfrm>
                <a:off x="0" y="116632"/>
                <a:ext cx="9144000" cy="864096"/>
              </a:xfrm>
              <a:prstGeom prst="rect">
                <a:avLst/>
              </a:prstGeom>
              <a:gradFill flip="none" rotWithShape="1">
                <a:gsLst>
                  <a:gs pos="0">
                    <a:srgbClr val="E4EBF8"/>
                  </a:gs>
                  <a:gs pos="6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dirty="0" smtClean="0"/>
                  <a:t>E</a:t>
                </a:r>
                <a:endParaRPr lang="es-AR" dirty="0"/>
              </a:p>
            </p:txBody>
          </p:sp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3274" y="260648"/>
                <a:ext cx="1310726" cy="6223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6" name="Picture 3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5489" y="257271"/>
                <a:ext cx="2628889" cy="6387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9" name="8 Rectángulo"/>
            <p:cNvSpPr/>
            <p:nvPr/>
          </p:nvSpPr>
          <p:spPr>
            <a:xfrm>
              <a:off x="228422" y="301297"/>
              <a:ext cx="430222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s-ES" altLang="es-ES" sz="2000" dirty="0">
                <a:latin typeface="Microsoft Sans Serif" pitchFamily="34" charset="0"/>
              </a:endParaRPr>
            </a:p>
          </p:txBody>
        </p:sp>
      </p:grpSp>
      <p:sp>
        <p:nvSpPr>
          <p:cNvPr id="27" name="Text Box 8"/>
          <p:cNvSpPr txBox="1">
            <a:spLocks noChangeArrowheads="1"/>
          </p:cNvSpPr>
          <p:nvPr/>
        </p:nvSpPr>
        <p:spPr bwMode="auto">
          <a:xfrm>
            <a:off x="282343" y="221805"/>
            <a:ext cx="48354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AR" altLang="es-ES" sz="3200" dirty="0" smtClean="0">
                <a:latin typeface="Microsoft Sans Serif" pitchFamily="34" charset="0"/>
              </a:rPr>
              <a:t>Nuevo Entorno Gráfico </a:t>
            </a:r>
            <a:endParaRPr lang="es-ES" altLang="es-ES" sz="3200" dirty="0">
              <a:latin typeface="Microsoft Sans Serif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5148" y="1027022"/>
            <a:ext cx="1538613" cy="10867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8" name="7 Conector recto"/>
          <p:cNvCxnSpPr/>
          <p:nvPr/>
        </p:nvCxnSpPr>
        <p:spPr>
          <a:xfrm flipH="1" flipV="1">
            <a:off x="8725013" y="2072675"/>
            <a:ext cx="6863" cy="310109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7 Conector recto"/>
          <p:cNvCxnSpPr/>
          <p:nvPr/>
        </p:nvCxnSpPr>
        <p:spPr>
          <a:xfrm>
            <a:off x="7389084" y="1880910"/>
            <a:ext cx="576064" cy="0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654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9 Grupo"/>
          <p:cNvGrpSpPr/>
          <p:nvPr/>
        </p:nvGrpSpPr>
        <p:grpSpPr>
          <a:xfrm>
            <a:off x="-2" y="116632"/>
            <a:ext cx="9906002" cy="864096"/>
            <a:chOff x="0" y="116632"/>
            <a:chExt cx="9144000" cy="864096"/>
          </a:xfrm>
        </p:grpSpPr>
        <p:grpSp>
          <p:nvGrpSpPr>
            <p:cNvPr id="18" name="14347 Grupo"/>
            <p:cNvGrpSpPr/>
            <p:nvPr/>
          </p:nvGrpSpPr>
          <p:grpSpPr>
            <a:xfrm>
              <a:off x="0" y="116632"/>
              <a:ext cx="9144000" cy="864096"/>
              <a:chOff x="0" y="116632"/>
              <a:chExt cx="9144000" cy="864096"/>
            </a:xfrm>
          </p:grpSpPr>
          <p:sp>
            <p:nvSpPr>
              <p:cNvPr id="21" name="14346 Rectángulo"/>
              <p:cNvSpPr/>
              <p:nvPr/>
            </p:nvSpPr>
            <p:spPr>
              <a:xfrm>
                <a:off x="0" y="116632"/>
                <a:ext cx="9144000" cy="864096"/>
              </a:xfrm>
              <a:prstGeom prst="rect">
                <a:avLst/>
              </a:prstGeom>
              <a:gradFill flip="none" rotWithShape="1">
                <a:gsLst>
                  <a:gs pos="0">
                    <a:srgbClr val="E4EBF8"/>
                  </a:gs>
                  <a:gs pos="6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dirty="0" smtClean="0"/>
                  <a:t>E</a:t>
                </a:r>
                <a:endParaRPr lang="es-AR" dirty="0"/>
              </a:p>
            </p:txBody>
          </p:sp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3274" y="260648"/>
                <a:ext cx="1310726" cy="6223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6" name="Picture 3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5489" y="257271"/>
                <a:ext cx="2628889" cy="6387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9" name="8 Rectángulo"/>
            <p:cNvSpPr/>
            <p:nvPr/>
          </p:nvSpPr>
          <p:spPr>
            <a:xfrm>
              <a:off x="228422" y="301297"/>
              <a:ext cx="430222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s-ES" altLang="es-ES" sz="2000" dirty="0">
                <a:latin typeface="Microsoft Sans Serif" pitchFamily="34" charset="0"/>
              </a:endParaRPr>
            </a:p>
          </p:txBody>
        </p:sp>
      </p:grpSp>
      <p:sp>
        <p:nvSpPr>
          <p:cNvPr id="27" name="Text Box 8"/>
          <p:cNvSpPr txBox="1">
            <a:spLocks noChangeArrowheads="1"/>
          </p:cNvSpPr>
          <p:nvPr/>
        </p:nvSpPr>
        <p:spPr bwMode="auto">
          <a:xfrm>
            <a:off x="282343" y="221805"/>
            <a:ext cx="48354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AR" altLang="es-ES" sz="3200" dirty="0" smtClean="0">
                <a:latin typeface="Microsoft Sans Serif" pitchFamily="34" charset="0"/>
              </a:rPr>
              <a:t>Nuevo Entorno Gráfico </a:t>
            </a:r>
            <a:endParaRPr lang="es-ES" altLang="es-ES" sz="3200" dirty="0">
              <a:latin typeface="Microsoft Sans Serif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504" y="1628801"/>
            <a:ext cx="4789320" cy="4896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5" name="7 Conector recto"/>
          <p:cNvCxnSpPr/>
          <p:nvPr/>
        </p:nvCxnSpPr>
        <p:spPr>
          <a:xfrm flipH="1">
            <a:off x="2865810" y="1814129"/>
            <a:ext cx="854466" cy="0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5088" y="1621489"/>
            <a:ext cx="3827399" cy="4903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22 Elipse"/>
          <p:cNvSpPr/>
          <p:nvPr/>
        </p:nvSpPr>
        <p:spPr>
          <a:xfrm>
            <a:off x="3519251" y="1209313"/>
            <a:ext cx="1725747" cy="838976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>
                <a:solidFill>
                  <a:schemeClr val="bg1"/>
                </a:solidFill>
              </a:rPr>
              <a:t>Haciendo clic en el ícono del  Menú</a:t>
            </a:r>
          </a:p>
        </p:txBody>
      </p:sp>
      <p:sp>
        <p:nvSpPr>
          <p:cNvPr id="28" name="22 Elipse"/>
          <p:cNvSpPr/>
          <p:nvPr/>
        </p:nvSpPr>
        <p:spPr>
          <a:xfrm>
            <a:off x="7761312" y="1454538"/>
            <a:ext cx="1653156" cy="750325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>
                <a:solidFill>
                  <a:schemeClr val="bg1"/>
                </a:solidFill>
              </a:rPr>
              <a:t>El Menú se contraerá</a:t>
            </a:r>
          </a:p>
        </p:txBody>
      </p:sp>
      <p:cxnSp>
        <p:nvCxnSpPr>
          <p:cNvPr id="29" name="7 Conector recto"/>
          <p:cNvCxnSpPr>
            <a:stCxn id="28" idx="1"/>
          </p:cNvCxnSpPr>
          <p:nvPr/>
        </p:nvCxnSpPr>
        <p:spPr>
          <a:xfrm flipH="1">
            <a:off x="6105128" y="1829701"/>
            <a:ext cx="1656184" cy="663195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3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7 Conector recto"/>
          <p:cNvCxnSpPr/>
          <p:nvPr/>
        </p:nvCxnSpPr>
        <p:spPr>
          <a:xfrm flipV="1">
            <a:off x="5490633" y="5805264"/>
            <a:ext cx="682348" cy="1"/>
          </a:xfrm>
          <a:prstGeom prst="line">
            <a:avLst/>
          </a:prstGeom>
          <a:ln w="38100">
            <a:solidFill>
              <a:srgbClr val="FFCE33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4" name="9 Grupo"/>
          <p:cNvGrpSpPr/>
          <p:nvPr/>
        </p:nvGrpSpPr>
        <p:grpSpPr>
          <a:xfrm>
            <a:off x="-2" y="116632"/>
            <a:ext cx="9906002" cy="864096"/>
            <a:chOff x="0" y="116632"/>
            <a:chExt cx="9144000" cy="864096"/>
          </a:xfrm>
        </p:grpSpPr>
        <p:grpSp>
          <p:nvGrpSpPr>
            <p:cNvPr id="15" name="14347 Grupo"/>
            <p:cNvGrpSpPr/>
            <p:nvPr/>
          </p:nvGrpSpPr>
          <p:grpSpPr>
            <a:xfrm>
              <a:off x="0" y="116632"/>
              <a:ext cx="9144000" cy="864096"/>
              <a:chOff x="0" y="116632"/>
              <a:chExt cx="9144000" cy="864096"/>
            </a:xfrm>
          </p:grpSpPr>
          <p:sp>
            <p:nvSpPr>
              <p:cNvPr id="17" name="14346 Rectángulo"/>
              <p:cNvSpPr/>
              <p:nvPr/>
            </p:nvSpPr>
            <p:spPr>
              <a:xfrm>
                <a:off x="0" y="116632"/>
                <a:ext cx="9144000" cy="864096"/>
              </a:xfrm>
              <a:prstGeom prst="rect">
                <a:avLst/>
              </a:prstGeom>
              <a:gradFill flip="none" rotWithShape="1">
                <a:gsLst>
                  <a:gs pos="0">
                    <a:srgbClr val="E4EBF8"/>
                  </a:gs>
                  <a:gs pos="6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dirty="0" smtClean="0"/>
                  <a:t>E</a:t>
                </a:r>
                <a:endParaRPr lang="es-AR" dirty="0"/>
              </a:p>
            </p:txBody>
          </p:sp>
          <p:pic>
            <p:nvPicPr>
              <p:cNvPr id="25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3274" y="260648"/>
                <a:ext cx="1310726" cy="6223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6" name="Picture 3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5489" y="257271"/>
                <a:ext cx="2628889" cy="6387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6" name="8 Rectángulo"/>
            <p:cNvSpPr/>
            <p:nvPr/>
          </p:nvSpPr>
          <p:spPr>
            <a:xfrm>
              <a:off x="228422" y="301297"/>
              <a:ext cx="430222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s-ES" altLang="es-ES" sz="2000" dirty="0">
                <a:latin typeface="Microsoft Sans Serif" pitchFamily="34" charset="0"/>
              </a:endParaRPr>
            </a:p>
          </p:txBody>
        </p:sp>
      </p:grpSp>
      <p:sp>
        <p:nvSpPr>
          <p:cNvPr id="27" name="Text Box 8"/>
          <p:cNvSpPr txBox="1">
            <a:spLocks noChangeArrowheads="1"/>
          </p:cNvSpPr>
          <p:nvPr/>
        </p:nvSpPr>
        <p:spPr bwMode="auto">
          <a:xfrm>
            <a:off x="282343" y="221805"/>
            <a:ext cx="48354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AR" altLang="es-ES" sz="3200" dirty="0" smtClean="0">
                <a:latin typeface="Microsoft Sans Serif" pitchFamily="34" charset="0"/>
              </a:rPr>
              <a:t>Nuevo Entorno Gráfico </a:t>
            </a:r>
            <a:endParaRPr lang="es-ES" altLang="es-ES" sz="3200" dirty="0">
              <a:latin typeface="Microsoft Sans Serif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2841" y="979791"/>
            <a:ext cx="5976664" cy="58161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8" name="7 Conector recto"/>
          <p:cNvCxnSpPr/>
          <p:nvPr/>
        </p:nvCxnSpPr>
        <p:spPr>
          <a:xfrm flipV="1">
            <a:off x="3096346" y="6668424"/>
            <a:ext cx="3512843" cy="936"/>
          </a:xfrm>
          <a:prstGeom prst="line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22 Elipse"/>
          <p:cNvSpPr/>
          <p:nvPr/>
        </p:nvSpPr>
        <p:spPr>
          <a:xfrm>
            <a:off x="992560" y="5949280"/>
            <a:ext cx="2103786" cy="846664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>
                <a:solidFill>
                  <a:schemeClr val="bg1"/>
                </a:solidFill>
              </a:rPr>
              <a:t>Es posible modificar el Domicilio de la Escuela</a:t>
            </a:r>
          </a:p>
        </p:txBody>
      </p:sp>
    </p:spTree>
    <p:extLst>
      <p:ext uri="{BB962C8B-B14F-4D97-AF65-F5344CB8AC3E}">
        <p14:creationId xmlns:p14="http://schemas.microsoft.com/office/powerpoint/2010/main" val="46671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9 Grupo"/>
          <p:cNvGrpSpPr/>
          <p:nvPr/>
        </p:nvGrpSpPr>
        <p:grpSpPr>
          <a:xfrm>
            <a:off x="-2" y="116632"/>
            <a:ext cx="9906002" cy="864096"/>
            <a:chOff x="0" y="116632"/>
            <a:chExt cx="9144000" cy="864096"/>
          </a:xfrm>
        </p:grpSpPr>
        <p:grpSp>
          <p:nvGrpSpPr>
            <p:cNvPr id="24" name="14347 Grupo"/>
            <p:cNvGrpSpPr/>
            <p:nvPr/>
          </p:nvGrpSpPr>
          <p:grpSpPr>
            <a:xfrm>
              <a:off x="0" y="116632"/>
              <a:ext cx="9144000" cy="864096"/>
              <a:chOff x="0" y="116632"/>
              <a:chExt cx="9144000" cy="864096"/>
            </a:xfrm>
          </p:grpSpPr>
          <p:sp>
            <p:nvSpPr>
              <p:cNvPr id="26" name="14346 Rectángulo"/>
              <p:cNvSpPr/>
              <p:nvPr/>
            </p:nvSpPr>
            <p:spPr>
              <a:xfrm>
                <a:off x="0" y="116632"/>
                <a:ext cx="9144000" cy="864096"/>
              </a:xfrm>
              <a:prstGeom prst="rect">
                <a:avLst/>
              </a:prstGeom>
              <a:gradFill flip="none" rotWithShape="1">
                <a:gsLst>
                  <a:gs pos="0">
                    <a:srgbClr val="E4EBF8"/>
                  </a:gs>
                  <a:gs pos="6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dirty="0" smtClean="0"/>
                  <a:t>E</a:t>
                </a:r>
                <a:endParaRPr lang="es-AR" dirty="0"/>
              </a:p>
            </p:txBody>
          </p:sp>
          <p:pic>
            <p:nvPicPr>
              <p:cNvPr id="27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3274" y="260648"/>
                <a:ext cx="1310726" cy="6223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8" name="Picture 3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5489" y="257271"/>
                <a:ext cx="2628889" cy="6387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5" name="8 Rectángulo"/>
            <p:cNvSpPr/>
            <p:nvPr/>
          </p:nvSpPr>
          <p:spPr>
            <a:xfrm>
              <a:off x="228422" y="301297"/>
              <a:ext cx="430222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s-ES" altLang="es-ES" sz="2000" dirty="0">
                <a:latin typeface="Microsoft Sans Serif" pitchFamily="34" charset="0"/>
              </a:endParaRPr>
            </a:p>
          </p:txBody>
        </p:sp>
      </p:grpSp>
      <p:sp>
        <p:nvSpPr>
          <p:cNvPr id="29" name="Text Box 8"/>
          <p:cNvSpPr txBox="1">
            <a:spLocks noChangeArrowheads="1"/>
          </p:cNvSpPr>
          <p:nvPr/>
        </p:nvSpPr>
        <p:spPr bwMode="auto">
          <a:xfrm>
            <a:off x="282343" y="221805"/>
            <a:ext cx="4835490" cy="60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AR" altLang="es-ES" sz="3200" dirty="0" smtClean="0">
                <a:latin typeface="Microsoft Sans Serif" pitchFamily="34" charset="0"/>
              </a:rPr>
              <a:t>Nuevo Entorno Gráfico</a:t>
            </a:r>
            <a:endParaRPr lang="es-ES" altLang="es-ES" sz="3200" dirty="0">
              <a:latin typeface="Microsoft Sans Serif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528" y="2434925"/>
            <a:ext cx="3240360" cy="3604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22 Elipse"/>
          <p:cNvSpPr/>
          <p:nvPr/>
        </p:nvSpPr>
        <p:spPr>
          <a:xfrm>
            <a:off x="3116795" y="1506700"/>
            <a:ext cx="3636405" cy="843469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>
                <a:solidFill>
                  <a:schemeClr val="bg1"/>
                </a:solidFill>
              </a:rPr>
              <a:t>Al seleccionar la opción </a:t>
            </a:r>
            <a:r>
              <a:rPr lang="es-AR" sz="1400" b="1" u="sng" dirty="0">
                <a:solidFill>
                  <a:schemeClr val="bg1"/>
                </a:solidFill>
              </a:rPr>
              <a:t>Clic para expandir</a:t>
            </a:r>
            <a:r>
              <a:rPr lang="es-AR" sz="1400" b="1" dirty="0">
                <a:solidFill>
                  <a:schemeClr val="bg1"/>
                </a:solidFill>
              </a:rPr>
              <a:t>, se despliegan las acciones relacionadas a la misma.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468" y="2492896"/>
            <a:ext cx="4135315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0" name="7 Conector recto"/>
          <p:cNvCxnSpPr/>
          <p:nvPr/>
        </p:nvCxnSpPr>
        <p:spPr>
          <a:xfrm>
            <a:off x="3148285" y="3356992"/>
            <a:ext cx="2236764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Rectángulo 22"/>
          <p:cNvSpPr/>
          <p:nvPr/>
        </p:nvSpPr>
        <p:spPr>
          <a:xfrm>
            <a:off x="5385049" y="3140967"/>
            <a:ext cx="3744416" cy="1152129"/>
          </a:xfrm>
          <a:prstGeom prst="rect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1663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cto 13"/>
          <p:cNvCxnSpPr/>
          <p:nvPr/>
        </p:nvCxnSpPr>
        <p:spPr>
          <a:xfrm flipH="1">
            <a:off x="3584848" y="1443337"/>
            <a:ext cx="2232248" cy="25767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9 Grupo"/>
          <p:cNvGrpSpPr/>
          <p:nvPr/>
        </p:nvGrpSpPr>
        <p:grpSpPr>
          <a:xfrm>
            <a:off x="-2" y="116632"/>
            <a:ext cx="9906002" cy="864096"/>
            <a:chOff x="0" y="116632"/>
            <a:chExt cx="9144000" cy="864096"/>
          </a:xfrm>
        </p:grpSpPr>
        <p:grpSp>
          <p:nvGrpSpPr>
            <p:cNvPr id="24" name="14347 Grupo"/>
            <p:cNvGrpSpPr/>
            <p:nvPr/>
          </p:nvGrpSpPr>
          <p:grpSpPr>
            <a:xfrm>
              <a:off x="0" y="116632"/>
              <a:ext cx="9144000" cy="864096"/>
              <a:chOff x="0" y="116632"/>
              <a:chExt cx="9144000" cy="864096"/>
            </a:xfrm>
          </p:grpSpPr>
          <p:sp>
            <p:nvSpPr>
              <p:cNvPr id="26" name="14346 Rectángulo"/>
              <p:cNvSpPr/>
              <p:nvPr/>
            </p:nvSpPr>
            <p:spPr>
              <a:xfrm>
                <a:off x="0" y="116632"/>
                <a:ext cx="9144000" cy="864096"/>
              </a:xfrm>
              <a:prstGeom prst="rect">
                <a:avLst/>
              </a:prstGeom>
              <a:gradFill flip="none" rotWithShape="1">
                <a:gsLst>
                  <a:gs pos="0">
                    <a:srgbClr val="E4EBF8"/>
                  </a:gs>
                  <a:gs pos="6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dirty="0" smtClean="0"/>
                  <a:t>E</a:t>
                </a:r>
                <a:endParaRPr lang="es-AR" dirty="0"/>
              </a:p>
            </p:txBody>
          </p:sp>
          <p:pic>
            <p:nvPicPr>
              <p:cNvPr id="27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3274" y="260648"/>
                <a:ext cx="1310726" cy="6223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8" name="Picture 3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5489" y="257271"/>
                <a:ext cx="2628889" cy="6387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5" name="8 Rectángulo"/>
            <p:cNvSpPr/>
            <p:nvPr/>
          </p:nvSpPr>
          <p:spPr>
            <a:xfrm>
              <a:off x="228422" y="301297"/>
              <a:ext cx="430222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s-ES" altLang="es-ES" sz="2000" dirty="0">
                <a:latin typeface="Microsoft Sans Serif" pitchFamily="34" charset="0"/>
              </a:endParaRPr>
            </a:p>
          </p:txBody>
        </p:sp>
      </p:grpSp>
      <p:sp>
        <p:nvSpPr>
          <p:cNvPr id="29" name="Text Box 8"/>
          <p:cNvSpPr txBox="1">
            <a:spLocks noChangeArrowheads="1"/>
          </p:cNvSpPr>
          <p:nvPr/>
        </p:nvSpPr>
        <p:spPr bwMode="auto">
          <a:xfrm>
            <a:off x="282343" y="221805"/>
            <a:ext cx="4835490" cy="60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AR" altLang="es-ES" sz="3200" dirty="0" smtClean="0">
                <a:latin typeface="Microsoft Sans Serif" pitchFamily="34" charset="0"/>
              </a:rPr>
              <a:t>Nuevo Entorno Gráfico</a:t>
            </a:r>
            <a:endParaRPr lang="es-ES" altLang="es-ES" sz="3200" dirty="0">
              <a:latin typeface="Microsoft Sans Serif" pitchFamily="34" charset="0"/>
            </a:endParaRPr>
          </a:p>
        </p:txBody>
      </p:sp>
      <p:sp>
        <p:nvSpPr>
          <p:cNvPr id="18" name="22 Elipse"/>
          <p:cNvSpPr/>
          <p:nvPr/>
        </p:nvSpPr>
        <p:spPr>
          <a:xfrm>
            <a:off x="5532971" y="1040705"/>
            <a:ext cx="3240360" cy="805264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>
                <a:solidFill>
                  <a:schemeClr val="bg1"/>
                </a:solidFill>
              </a:rPr>
              <a:t>Haciendo clic en GE  o en la primera opción volverá a la Página de Inicio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4780" y="2042790"/>
            <a:ext cx="5110353" cy="40505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3" name="Conector recto 32"/>
          <p:cNvCxnSpPr/>
          <p:nvPr/>
        </p:nvCxnSpPr>
        <p:spPr>
          <a:xfrm>
            <a:off x="7329264" y="1845969"/>
            <a:ext cx="0" cy="196821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343" y="1177932"/>
            <a:ext cx="3806562" cy="5429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Rectángulo 30"/>
          <p:cNvSpPr/>
          <p:nvPr/>
        </p:nvSpPr>
        <p:spPr>
          <a:xfrm>
            <a:off x="247455" y="1165393"/>
            <a:ext cx="529081" cy="463407"/>
          </a:xfrm>
          <a:prstGeom prst="rect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Rectángulo 16"/>
          <p:cNvSpPr/>
          <p:nvPr/>
        </p:nvSpPr>
        <p:spPr>
          <a:xfrm>
            <a:off x="205125" y="2042790"/>
            <a:ext cx="2227595" cy="594122"/>
          </a:xfrm>
          <a:prstGeom prst="rect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5610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2 Elipse"/>
          <p:cNvSpPr/>
          <p:nvPr/>
        </p:nvSpPr>
        <p:spPr>
          <a:xfrm>
            <a:off x="6141131" y="3160641"/>
            <a:ext cx="3060341" cy="108012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>
                <a:solidFill>
                  <a:schemeClr val="bg1"/>
                </a:solidFill>
              </a:rPr>
              <a:t>Al hacer clic en una de las opciones, se despliegan las acciones relacionadas a la misma.</a:t>
            </a:r>
          </a:p>
        </p:txBody>
      </p:sp>
      <p:grpSp>
        <p:nvGrpSpPr>
          <p:cNvPr id="13" name="9 Grupo"/>
          <p:cNvGrpSpPr/>
          <p:nvPr/>
        </p:nvGrpSpPr>
        <p:grpSpPr>
          <a:xfrm>
            <a:off x="-2" y="116632"/>
            <a:ext cx="9906002" cy="864096"/>
            <a:chOff x="0" y="116632"/>
            <a:chExt cx="9144000" cy="864096"/>
          </a:xfrm>
        </p:grpSpPr>
        <p:grpSp>
          <p:nvGrpSpPr>
            <p:cNvPr id="14" name="14347 Grupo"/>
            <p:cNvGrpSpPr/>
            <p:nvPr/>
          </p:nvGrpSpPr>
          <p:grpSpPr>
            <a:xfrm>
              <a:off x="0" y="116632"/>
              <a:ext cx="9144000" cy="864096"/>
              <a:chOff x="0" y="116632"/>
              <a:chExt cx="9144000" cy="864096"/>
            </a:xfrm>
          </p:grpSpPr>
          <p:sp>
            <p:nvSpPr>
              <p:cNvPr id="21" name="14346 Rectángulo"/>
              <p:cNvSpPr/>
              <p:nvPr/>
            </p:nvSpPr>
            <p:spPr>
              <a:xfrm>
                <a:off x="0" y="116632"/>
                <a:ext cx="9144000" cy="864096"/>
              </a:xfrm>
              <a:prstGeom prst="rect">
                <a:avLst/>
              </a:prstGeom>
              <a:gradFill flip="none" rotWithShape="1">
                <a:gsLst>
                  <a:gs pos="0">
                    <a:srgbClr val="E4EBF8"/>
                  </a:gs>
                  <a:gs pos="6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dirty="0" smtClean="0"/>
                  <a:t>E</a:t>
                </a:r>
                <a:endParaRPr lang="es-AR" dirty="0"/>
              </a:p>
            </p:txBody>
          </p:sp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3274" y="260648"/>
                <a:ext cx="1310726" cy="6223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3" name="Picture 3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5489" y="257271"/>
                <a:ext cx="2628889" cy="6387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5" name="8 Rectángulo"/>
            <p:cNvSpPr/>
            <p:nvPr/>
          </p:nvSpPr>
          <p:spPr>
            <a:xfrm>
              <a:off x="228422" y="301297"/>
              <a:ext cx="430222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s-ES" altLang="es-ES" sz="2000" dirty="0">
                <a:latin typeface="Microsoft Sans Serif" pitchFamily="34" charset="0"/>
              </a:endParaRPr>
            </a:p>
          </p:txBody>
        </p:sp>
      </p:grpSp>
      <p:sp>
        <p:nvSpPr>
          <p:cNvPr id="24" name="Text Box 8"/>
          <p:cNvSpPr txBox="1">
            <a:spLocks noChangeArrowheads="1"/>
          </p:cNvSpPr>
          <p:nvPr/>
        </p:nvSpPr>
        <p:spPr bwMode="auto">
          <a:xfrm>
            <a:off x="282343" y="221805"/>
            <a:ext cx="4835490" cy="60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AR" altLang="es-ES" sz="3200" dirty="0" smtClean="0">
                <a:latin typeface="Microsoft Sans Serif" pitchFamily="34" charset="0"/>
              </a:rPr>
              <a:t>Nuevo Entorno Gráfico</a:t>
            </a:r>
            <a:endParaRPr lang="es-ES" altLang="es-ES" sz="3200" dirty="0">
              <a:latin typeface="Microsoft Sans Serif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765" y="1141075"/>
            <a:ext cx="4410285" cy="5576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ángulo 11"/>
          <p:cNvSpPr/>
          <p:nvPr/>
        </p:nvSpPr>
        <p:spPr>
          <a:xfrm>
            <a:off x="650765" y="3897033"/>
            <a:ext cx="1853963" cy="1044136"/>
          </a:xfrm>
          <a:prstGeom prst="rect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7" name="7 Conector recto"/>
          <p:cNvCxnSpPr/>
          <p:nvPr/>
        </p:nvCxnSpPr>
        <p:spPr>
          <a:xfrm flipH="1">
            <a:off x="1856656" y="3700701"/>
            <a:ext cx="4284475" cy="16595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096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1 Título"/>
          <p:cNvSpPr>
            <a:spLocks noGrp="1"/>
          </p:cNvSpPr>
          <p:nvPr>
            <p:ph type="title"/>
          </p:nvPr>
        </p:nvSpPr>
        <p:spPr>
          <a:xfrm>
            <a:off x="1942202" y="4799931"/>
            <a:ext cx="5943600" cy="567860"/>
          </a:xfrm>
        </p:spPr>
        <p:txBody>
          <a:bodyPr/>
          <a:lstStyle/>
          <a:p>
            <a:r>
              <a:rPr lang="es-AR" smtClean="0"/>
              <a:t>ESTUDIANTES</a:t>
            </a:r>
          </a:p>
        </p:txBody>
      </p:sp>
      <p:pic>
        <p:nvPicPr>
          <p:cNvPr id="18434" name="4 Marcador de posición de imagen" descr="ESTUDIANTES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3"/>
            <a:ext cx="9906000" cy="6858000"/>
          </a:xfrm>
        </p:spPr>
      </p:pic>
      <p:sp>
        <p:nvSpPr>
          <p:cNvPr id="6" name="5 Rectángulo"/>
          <p:cNvSpPr/>
          <p:nvPr/>
        </p:nvSpPr>
        <p:spPr>
          <a:xfrm>
            <a:off x="3219840" y="2360482"/>
            <a:ext cx="5611320" cy="2363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>
              <a:solidFill>
                <a:prstClr val="white"/>
              </a:solidFill>
            </a:endParaRPr>
          </a:p>
        </p:txBody>
      </p:sp>
      <p:pic>
        <p:nvPicPr>
          <p:cNvPr id="7" name="4 Marcador de posición de imagen" descr="ESTUDIANTES"/>
          <p:cNvPicPr>
            <a:picLocks noChangeAspect="1"/>
          </p:cNvPicPr>
          <p:nvPr/>
        </p:nvPicPr>
        <p:blipFill>
          <a:blip r:embed="rId3"/>
          <a:srcRect l="39671" t="33919" r="13434" b="32124"/>
          <a:stretch>
            <a:fillRect/>
          </a:stretch>
        </p:blipFill>
        <p:spPr bwMode="auto">
          <a:xfrm>
            <a:off x="5343000" y="2602415"/>
            <a:ext cx="4372680" cy="1547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27000" y="5734042"/>
            <a:ext cx="1839240" cy="80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3000" y="5698760"/>
            <a:ext cx="3687840" cy="828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Text Box 8"/>
          <p:cNvSpPr txBox="1">
            <a:spLocks noChangeArrowheads="1"/>
          </p:cNvSpPr>
          <p:nvPr/>
        </p:nvSpPr>
        <p:spPr bwMode="auto">
          <a:xfrm>
            <a:off x="2499122" y="2780503"/>
            <a:ext cx="31683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altLang="es-ES" sz="3600" b="1">
                <a:solidFill>
                  <a:prstClr val="black"/>
                </a:solidFill>
                <a:latin typeface="Microsoft Sans Serif" pitchFamily="34" charset="0"/>
              </a:rPr>
              <a:t>FIN DEL</a:t>
            </a:r>
            <a:endParaRPr lang="es-ES" altLang="es-ES" sz="3600" b="1">
              <a:solidFill>
                <a:prstClr val="black"/>
              </a:solidFill>
              <a:latin typeface="Microsoft Sans Serif" pitchFamily="34" charset="0"/>
            </a:endParaRP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2297882" y="3286196"/>
            <a:ext cx="35911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altLang="es-ES" sz="2800" b="1" dirty="0">
                <a:solidFill>
                  <a:prstClr val="black"/>
                </a:solidFill>
                <a:latin typeface="Microsoft Sans Serif" pitchFamily="34" charset="0"/>
              </a:rPr>
              <a:t>TUTORIAL</a:t>
            </a:r>
            <a:endParaRPr lang="es-ES" altLang="es-ES" sz="2800" b="1" dirty="0">
              <a:solidFill>
                <a:prstClr val="black"/>
              </a:solidFill>
              <a:latin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36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1944</TotalTime>
  <Words>162</Words>
  <Application>Microsoft Office PowerPoint</Application>
  <PresentationFormat>A4 (210 x 297 mm)</PresentationFormat>
  <Paragraphs>46</Paragraphs>
  <Slides>10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Microsoft Sans Serif</vt:lpstr>
      <vt:lpstr>Tema de Office</vt:lpstr>
      <vt:lpstr>1_Tema de Office</vt:lpstr>
      <vt:lpstr>ESTUDIANTES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ESTUDIANTES</vt:lpstr>
    </vt:vector>
  </TitlesOfParts>
  <Company>Gobierno de Cordoba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ESTUDIANTES</dc:title>
  <dc:creator>27250683699</dc:creator>
  <cp:lastModifiedBy>Eduardo Enrique Muñoz</cp:lastModifiedBy>
  <cp:revision>269</cp:revision>
  <cp:lastPrinted>2018-10-25T15:48:30Z</cp:lastPrinted>
  <dcterms:created xsi:type="dcterms:W3CDTF">2017-12-26T14:35:19Z</dcterms:created>
  <dcterms:modified xsi:type="dcterms:W3CDTF">2018-12-06T16:52:09Z</dcterms:modified>
</cp:coreProperties>
</file>