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56" r:id="rId3"/>
    <p:sldId id="257" r:id="rId4"/>
    <p:sldId id="263" r:id="rId5"/>
    <p:sldId id="264" r:id="rId6"/>
    <p:sldId id="258" r:id="rId7"/>
    <p:sldId id="259" r:id="rId8"/>
    <p:sldId id="266" r:id="rId9"/>
    <p:sldId id="260" r:id="rId10"/>
    <p:sldId id="261" r:id="rId11"/>
    <p:sldId id="265" r:id="rId12"/>
    <p:sldId id="262" r:id="rId13"/>
  </p:sldIdLst>
  <p:sldSz cx="12192000" cy="6858000"/>
  <p:notesSz cx="6858000" cy="9144000"/>
  <p:defaultText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F00"/>
    <a:srgbClr val="CC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4" d="100"/>
          <a:sy n="64" d="100"/>
        </p:scale>
        <p:origin x="66" y="24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viewProps" Target="view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smtClean="0"/>
              <a:t>Haga clic para modificar el estilo de título del patrón</a:t>
            </a:r>
            <a:endParaRPr lang="es-AR"/>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modificar el estilo de subtítulo del patrón</a:t>
            </a:r>
            <a:endParaRPr lang="es-AR"/>
          </a:p>
        </p:txBody>
      </p:sp>
      <p:sp>
        <p:nvSpPr>
          <p:cNvPr id="4" name="Marcador de fecha 3"/>
          <p:cNvSpPr>
            <a:spLocks noGrp="1"/>
          </p:cNvSpPr>
          <p:nvPr>
            <p:ph type="dt" sz="half" idx="10"/>
          </p:nvPr>
        </p:nvSpPr>
        <p:spPr/>
        <p:txBody>
          <a:bodyPr/>
          <a:lstStyle/>
          <a:p>
            <a:fld id="{4E159DE0-AF2F-4A42-A163-9CA508092361}" type="datetimeFigureOut">
              <a:rPr lang="es-AR" smtClean="0"/>
              <a:t>20/10/2016</a:t>
            </a:fld>
            <a:endParaRPr lang="es-AR"/>
          </a:p>
        </p:txBody>
      </p:sp>
      <p:sp>
        <p:nvSpPr>
          <p:cNvPr id="5" name="Marcador de pie de página 4"/>
          <p:cNvSpPr>
            <a:spLocks noGrp="1"/>
          </p:cNvSpPr>
          <p:nvPr>
            <p:ph type="ftr" sz="quarter" idx="11"/>
          </p:nvPr>
        </p:nvSpPr>
        <p:spPr/>
        <p:txBody>
          <a:bodyPr/>
          <a:lstStyle/>
          <a:p>
            <a:endParaRPr lang="es-AR"/>
          </a:p>
        </p:txBody>
      </p:sp>
      <p:sp>
        <p:nvSpPr>
          <p:cNvPr id="6" name="Marcador de número de diapositiva 5"/>
          <p:cNvSpPr>
            <a:spLocks noGrp="1"/>
          </p:cNvSpPr>
          <p:nvPr>
            <p:ph type="sldNum" sz="quarter" idx="12"/>
          </p:nvPr>
        </p:nvSpPr>
        <p:spPr/>
        <p:txBody>
          <a:bodyPr/>
          <a:lstStyle/>
          <a:p>
            <a:fld id="{6F522F5D-692D-4557-90CC-2C59767C33F6}" type="slidenum">
              <a:rPr lang="es-AR" smtClean="0"/>
              <a:t>‹Nº›</a:t>
            </a:fld>
            <a:endParaRPr lang="es-AR"/>
          </a:p>
        </p:txBody>
      </p:sp>
    </p:spTree>
    <p:extLst>
      <p:ext uri="{BB962C8B-B14F-4D97-AF65-F5344CB8AC3E}">
        <p14:creationId xmlns:p14="http://schemas.microsoft.com/office/powerpoint/2010/main" val="30280882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AR"/>
          </a:p>
        </p:txBody>
      </p:sp>
      <p:sp>
        <p:nvSpPr>
          <p:cNvPr id="3" name="Marcador de contenido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Marcador de fecha 3"/>
          <p:cNvSpPr>
            <a:spLocks noGrp="1"/>
          </p:cNvSpPr>
          <p:nvPr>
            <p:ph type="dt" sz="half" idx="10"/>
          </p:nvPr>
        </p:nvSpPr>
        <p:spPr/>
        <p:txBody>
          <a:bodyPr/>
          <a:lstStyle/>
          <a:p>
            <a:fld id="{4E159DE0-AF2F-4A42-A163-9CA508092361}" type="datetimeFigureOut">
              <a:rPr lang="es-AR" smtClean="0"/>
              <a:t>20/10/2016</a:t>
            </a:fld>
            <a:endParaRPr lang="es-AR"/>
          </a:p>
        </p:txBody>
      </p:sp>
      <p:sp>
        <p:nvSpPr>
          <p:cNvPr id="5" name="Marcador de pie de página 4"/>
          <p:cNvSpPr>
            <a:spLocks noGrp="1"/>
          </p:cNvSpPr>
          <p:nvPr>
            <p:ph type="ftr" sz="quarter" idx="11"/>
          </p:nvPr>
        </p:nvSpPr>
        <p:spPr/>
        <p:txBody>
          <a:bodyPr/>
          <a:lstStyle/>
          <a:p>
            <a:endParaRPr lang="es-AR"/>
          </a:p>
        </p:txBody>
      </p:sp>
      <p:sp>
        <p:nvSpPr>
          <p:cNvPr id="6" name="Marcador de número de diapositiva 5"/>
          <p:cNvSpPr>
            <a:spLocks noGrp="1"/>
          </p:cNvSpPr>
          <p:nvPr>
            <p:ph type="sldNum" sz="quarter" idx="12"/>
          </p:nvPr>
        </p:nvSpPr>
        <p:spPr/>
        <p:txBody>
          <a:bodyPr/>
          <a:lstStyle/>
          <a:p>
            <a:fld id="{6F522F5D-692D-4557-90CC-2C59767C33F6}" type="slidenum">
              <a:rPr lang="es-AR" smtClean="0"/>
              <a:t>‹Nº›</a:t>
            </a:fld>
            <a:endParaRPr lang="es-AR"/>
          </a:p>
        </p:txBody>
      </p:sp>
    </p:spTree>
    <p:extLst>
      <p:ext uri="{BB962C8B-B14F-4D97-AF65-F5344CB8AC3E}">
        <p14:creationId xmlns:p14="http://schemas.microsoft.com/office/powerpoint/2010/main" val="9511666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smtClean="0"/>
              <a:t>Haga clic para modificar el estilo de título del patrón</a:t>
            </a:r>
            <a:endParaRPr lang="es-AR"/>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Haga clic para modificar el estilo de texto del patrón</a:t>
            </a:r>
          </a:p>
        </p:txBody>
      </p:sp>
      <p:sp>
        <p:nvSpPr>
          <p:cNvPr id="4" name="Marcador de fecha 3"/>
          <p:cNvSpPr>
            <a:spLocks noGrp="1"/>
          </p:cNvSpPr>
          <p:nvPr>
            <p:ph type="dt" sz="half" idx="10"/>
          </p:nvPr>
        </p:nvSpPr>
        <p:spPr/>
        <p:txBody>
          <a:bodyPr/>
          <a:lstStyle/>
          <a:p>
            <a:fld id="{4E159DE0-AF2F-4A42-A163-9CA508092361}" type="datetimeFigureOut">
              <a:rPr lang="es-AR" smtClean="0"/>
              <a:t>20/10/2016</a:t>
            </a:fld>
            <a:endParaRPr lang="es-AR"/>
          </a:p>
        </p:txBody>
      </p:sp>
      <p:sp>
        <p:nvSpPr>
          <p:cNvPr id="5" name="Marcador de pie de página 4"/>
          <p:cNvSpPr>
            <a:spLocks noGrp="1"/>
          </p:cNvSpPr>
          <p:nvPr>
            <p:ph type="ftr" sz="quarter" idx="11"/>
          </p:nvPr>
        </p:nvSpPr>
        <p:spPr/>
        <p:txBody>
          <a:bodyPr/>
          <a:lstStyle/>
          <a:p>
            <a:endParaRPr lang="es-AR"/>
          </a:p>
        </p:txBody>
      </p:sp>
      <p:sp>
        <p:nvSpPr>
          <p:cNvPr id="6" name="Marcador de número de diapositiva 5"/>
          <p:cNvSpPr>
            <a:spLocks noGrp="1"/>
          </p:cNvSpPr>
          <p:nvPr>
            <p:ph type="sldNum" sz="quarter" idx="12"/>
          </p:nvPr>
        </p:nvSpPr>
        <p:spPr/>
        <p:txBody>
          <a:bodyPr/>
          <a:lstStyle/>
          <a:p>
            <a:fld id="{6F522F5D-692D-4557-90CC-2C59767C33F6}" type="slidenum">
              <a:rPr lang="es-AR" smtClean="0"/>
              <a:t>‹Nº›</a:t>
            </a:fld>
            <a:endParaRPr lang="es-AR"/>
          </a:p>
        </p:txBody>
      </p:sp>
    </p:spTree>
    <p:extLst>
      <p:ext uri="{BB962C8B-B14F-4D97-AF65-F5344CB8AC3E}">
        <p14:creationId xmlns:p14="http://schemas.microsoft.com/office/powerpoint/2010/main" val="2066000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AR"/>
          </a:p>
        </p:txBody>
      </p:sp>
      <p:sp>
        <p:nvSpPr>
          <p:cNvPr id="3" name="Marcador de contenido 2"/>
          <p:cNvSpPr>
            <a:spLocks noGrp="1"/>
          </p:cNvSpPr>
          <p:nvPr>
            <p:ph sz="half" idx="1"/>
          </p:nvPr>
        </p:nvSpPr>
        <p:spPr>
          <a:xfrm>
            <a:off x="838200" y="1825625"/>
            <a:ext cx="51816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Marcador de contenido 3"/>
          <p:cNvSpPr>
            <a:spLocks noGrp="1"/>
          </p:cNvSpPr>
          <p:nvPr>
            <p:ph sz="half" idx="2"/>
          </p:nvPr>
        </p:nvSpPr>
        <p:spPr>
          <a:xfrm>
            <a:off x="6172200" y="1825625"/>
            <a:ext cx="51816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Marcador de fecha 4"/>
          <p:cNvSpPr>
            <a:spLocks noGrp="1"/>
          </p:cNvSpPr>
          <p:nvPr>
            <p:ph type="dt" sz="half" idx="10"/>
          </p:nvPr>
        </p:nvSpPr>
        <p:spPr/>
        <p:txBody>
          <a:bodyPr/>
          <a:lstStyle/>
          <a:p>
            <a:fld id="{4E159DE0-AF2F-4A42-A163-9CA508092361}" type="datetimeFigureOut">
              <a:rPr lang="es-AR" smtClean="0"/>
              <a:t>20/10/2016</a:t>
            </a:fld>
            <a:endParaRPr lang="es-AR"/>
          </a:p>
        </p:txBody>
      </p:sp>
      <p:sp>
        <p:nvSpPr>
          <p:cNvPr id="6" name="Marcador de pie de página 5"/>
          <p:cNvSpPr>
            <a:spLocks noGrp="1"/>
          </p:cNvSpPr>
          <p:nvPr>
            <p:ph type="ftr" sz="quarter" idx="11"/>
          </p:nvPr>
        </p:nvSpPr>
        <p:spPr/>
        <p:txBody>
          <a:bodyPr/>
          <a:lstStyle/>
          <a:p>
            <a:endParaRPr lang="es-AR"/>
          </a:p>
        </p:txBody>
      </p:sp>
      <p:sp>
        <p:nvSpPr>
          <p:cNvPr id="7" name="Marcador de número de diapositiva 6"/>
          <p:cNvSpPr>
            <a:spLocks noGrp="1"/>
          </p:cNvSpPr>
          <p:nvPr>
            <p:ph type="sldNum" sz="quarter" idx="12"/>
          </p:nvPr>
        </p:nvSpPr>
        <p:spPr/>
        <p:txBody>
          <a:bodyPr/>
          <a:lstStyle/>
          <a:p>
            <a:fld id="{6F522F5D-692D-4557-90CC-2C59767C33F6}" type="slidenum">
              <a:rPr lang="es-AR" smtClean="0"/>
              <a:t>‹Nº›</a:t>
            </a:fld>
            <a:endParaRPr lang="es-AR"/>
          </a:p>
        </p:txBody>
      </p:sp>
    </p:spTree>
    <p:extLst>
      <p:ext uri="{BB962C8B-B14F-4D97-AF65-F5344CB8AC3E}">
        <p14:creationId xmlns:p14="http://schemas.microsoft.com/office/powerpoint/2010/main" val="7543234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smtClean="0"/>
              <a:t>Haga clic para modificar el estilo de título del patrón</a:t>
            </a:r>
            <a:endParaRPr lang="es-AR"/>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7" name="Marcador de fecha 6"/>
          <p:cNvSpPr>
            <a:spLocks noGrp="1"/>
          </p:cNvSpPr>
          <p:nvPr>
            <p:ph type="dt" sz="half" idx="10"/>
          </p:nvPr>
        </p:nvSpPr>
        <p:spPr/>
        <p:txBody>
          <a:bodyPr/>
          <a:lstStyle/>
          <a:p>
            <a:fld id="{4E159DE0-AF2F-4A42-A163-9CA508092361}" type="datetimeFigureOut">
              <a:rPr lang="es-AR" smtClean="0"/>
              <a:t>20/10/2016</a:t>
            </a:fld>
            <a:endParaRPr lang="es-AR"/>
          </a:p>
        </p:txBody>
      </p:sp>
      <p:sp>
        <p:nvSpPr>
          <p:cNvPr id="8" name="Marcador de pie de página 7"/>
          <p:cNvSpPr>
            <a:spLocks noGrp="1"/>
          </p:cNvSpPr>
          <p:nvPr>
            <p:ph type="ftr" sz="quarter" idx="11"/>
          </p:nvPr>
        </p:nvSpPr>
        <p:spPr/>
        <p:txBody>
          <a:bodyPr/>
          <a:lstStyle/>
          <a:p>
            <a:endParaRPr lang="es-AR"/>
          </a:p>
        </p:txBody>
      </p:sp>
      <p:sp>
        <p:nvSpPr>
          <p:cNvPr id="9" name="Marcador de número de diapositiva 8"/>
          <p:cNvSpPr>
            <a:spLocks noGrp="1"/>
          </p:cNvSpPr>
          <p:nvPr>
            <p:ph type="sldNum" sz="quarter" idx="12"/>
          </p:nvPr>
        </p:nvSpPr>
        <p:spPr/>
        <p:txBody>
          <a:bodyPr/>
          <a:lstStyle/>
          <a:p>
            <a:fld id="{6F522F5D-692D-4557-90CC-2C59767C33F6}" type="slidenum">
              <a:rPr lang="es-AR" smtClean="0"/>
              <a:t>‹Nº›</a:t>
            </a:fld>
            <a:endParaRPr lang="es-AR"/>
          </a:p>
        </p:txBody>
      </p:sp>
    </p:spTree>
    <p:extLst>
      <p:ext uri="{BB962C8B-B14F-4D97-AF65-F5344CB8AC3E}">
        <p14:creationId xmlns:p14="http://schemas.microsoft.com/office/powerpoint/2010/main" val="37007532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AR"/>
          </a:p>
        </p:txBody>
      </p:sp>
      <p:sp>
        <p:nvSpPr>
          <p:cNvPr id="3" name="Marcador de fecha 2"/>
          <p:cNvSpPr>
            <a:spLocks noGrp="1"/>
          </p:cNvSpPr>
          <p:nvPr>
            <p:ph type="dt" sz="half" idx="10"/>
          </p:nvPr>
        </p:nvSpPr>
        <p:spPr/>
        <p:txBody>
          <a:bodyPr/>
          <a:lstStyle/>
          <a:p>
            <a:fld id="{4E159DE0-AF2F-4A42-A163-9CA508092361}" type="datetimeFigureOut">
              <a:rPr lang="es-AR" smtClean="0"/>
              <a:t>20/10/2016</a:t>
            </a:fld>
            <a:endParaRPr lang="es-AR"/>
          </a:p>
        </p:txBody>
      </p:sp>
      <p:sp>
        <p:nvSpPr>
          <p:cNvPr id="4" name="Marcador de pie de página 3"/>
          <p:cNvSpPr>
            <a:spLocks noGrp="1"/>
          </p:cNvSpPr>
          <p:nvPr>
            <p:ph type="ftr" sz="quarter" idx="11"/>
          </p:nvPr>
        </p:nvSpPr>
        <p:spPr/>
        <p:txBody>
          <a:bodyPr/>
          <a:lstStyle/>
          <a:p>
            <a:endParaRPr lang="es-AR"/>
          </a:p>
        </p:txBody>
      </p:sp>
      <p:sp>
        <p:nvSpPr>
          <p:cNvPr id="5" name="Marcador de número de diapositiva 4"/>
          <p:cNvSpPr>
            <a:spLocks noGrp="1"/>
          </p:cNvSpPr>
          <p:nvPr>
            <p:ph type="sldNum" sz="quarter" idx="12"/>
          </p:nvPr>
        </p:nvSpPr>
        <p:spPr/>
        <p:txBody>
          <a:bodyPr/>
          <a:lstStyle/>
          <a:p>
            <a:fld id="{6F522F5D-692D-4557-90CC-2C59767C33F6}" type="slidenum">
              <a:rPr lang="es-AR" smtClean="0"/>
              <a:t>‹Nº›</a:t>
            </a:fld>
            <a:endParaRPr lang="es-AR"/>
          </a:p>
        </p:txBody>
      </p:sp>
    </p:spTree>
    <p:extLst>
      <p:ext uri="{BB962C8B-B14F-4D97-AF65-F5344CB8AC3E}">
        <p14:creationId xmlns:p14="http://schemas.microsoft.com/office/powerpoint/2010/main" val="6657387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4E159DE0-AF2F-4A42-A163-9CA508092361}" type="datetimeFigureOut">
              <a:rPr lang="es-AR" smtClean="0"/>
              <a:t>20/10/2016</a:t>
            </a:fld>
            <a:endParaRPr lang="es-AR"/>
          </a:p>
        </p:txBody>
      </p:sp>
      <p:sp>
        <p:nvSpPr>
          <p:cNvPr id="3" name="Marcador de pie de página 2"/>
          <p:cNvSpPr>
            <a:spLocks noGrp="1"/>
          </p:cNvSpPr>
          <p:nvPr>
            <p:ph type="ftr" sz="quarter" idx="11"/>
          </p:nvPr>
        </p:nvSpPr>
        <p:spPr/>
        <p:txBody>
          <a:bodyPr/>
          <a:lstStyle/>
          <a:p>
            <a:endParaRPr lang="es-AR"/>
          </a:p>
        </p:txBody>
      </p:sp>
      <p:sp>
        <p:nvSpPr>
          <p:cNvPr id="4" name="Marcador de número de diapositiva 3"/>
          <p:cNvSpPr>
            <a:spLocks noGrp="1"/>
          </p:cNvSpPr>
          <p:nvPr>
            <p:ph type="sldNum" sz="quarter" idx="12"/>
          </p:nvPr>
        </p:nvSpPr>
        <p:spPr/>
        <p:txBody>
          <a:bodyPr/>
          <a:lstStyle/>
          <a:p>
            <a:fld id="{6F522F5D-692D-4557-90CC-2C59767C33F6}" type="slidenum">
              <a:rPr lang="es-AR" smtClean="0"/>
              <a:t>‹Nº›</a:t>
            </a:fld>
            <a:endParaRPr lang="es-AR"/>
          </a:p>
        </p:txBody>
      </p:sp>
    </p:spTree>
    <p:extLst>
      <p:ext uri="{BB962C8B-B14F-4D97-AF65-F5344CB8AC3E}">
        <p14:creationId xmlns:p14="http://schemas.microsoft.com/office/powerpoint/2010/main" val="14624564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AR"/>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4E159DE0-AF2F-4A42-A163-9CA508092361}" type="datetimeFigureOut">
              <a:rPr lang="es-AR" smtClean="0"/>
              <a:t>20/10/2016</a:t>
            </a:fld>
            <a:endParaRPr lang="es-AR"/>
          </a:p>
        </p:txBody>
      </p:sp>
      <p:sp>
        <p:nvSpPr>
          <p:cNvPr id="6" name="Marcador de pie de página 5"/>
          <p:cNvSpPr>
            <a:spLocks noGrp="1"/>
          </p:cNvSpPr>
          <p:nvPr>
            <p:ph type="ftr" sz="quarter" idx="11"/>
          </p:nvPr>
        </p:nvSpPr>
        <p:spPr/>
        <p:txBody>
          <a:bodyPr/>
          <a:lstStyle/>
          <a:p>
            <a:endParaRPr lang="es-AR"/>
          </a:p>
        </p:txBody>
      </p:sp>
      <p:sp>
        <p:nvSpPr>
          <p:cNvPr id="7" name="Marcador de número de diapositiva 6"/>
          <p:cNvSpPr>
            <a:spLocks noGrp="1"/>
          </p:cNvSpPr>
          <p:nvPr>
            <p:ph type="sldNum" sz="quarter" idx="12"/>
          </p:nvPr>
        </p:nvSpPr>
        <p:spPr/>
        <p:txBody>
          <a:bodyPr/>
          <a:lstStyle/>
          <a:p>
            <a:fld id="{6F522F5D-692D-4557-90CC-2C59767C33F6}" type="slidenum">
              <a:rPr lang="es-AR" smtClean="0"/>
              <a:t>‹Nº›</a:t>
            </a:fld>
            <a:endParaRPr lang="es-AR"/>
          </a:p>
        </p:txBody>
      </p:sp>
    </p:spTree>
    <p:extLst>
      <p:ext uri="{BB962C8B-B14F-4D97-AF65-F5344CB8AC3E}">
        <p14:creationId xmlns:p14="http://schemas.microsoft.com/office/powerpoint/2010/main" val="29079050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AR"/>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AR"/>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4E159DE0-AF2F-4A42-A163-9CA508092361}" type="datetimeFigureOut">
              <a:rPr lang="es-AR" smtClean="0"/>
              <a:t>20/10/2016</a:t>
            </a:fld>
            <a:endParaRPr lang="es-AR"/>
          </a:p>
        </p:txBody>
      </p:sp>
      <p:sp>
        <p:nvSpPr>
          <p:cNvPr id="6" name="Marcador de pie de página 5"/>
          <p:cNvSpPr>
            <a:spLocks noGrp="1"/>
          </p:cNvSpPr>
          <p:nvPr>
            <p:ph type="ftr" sz="quarter" idx="11"/>
          </p:nvPr>
        </p:nvSpPr>
        <p:spPr/>
        <p:txBody>
          <a:bodyPr/>
          <a:lstStyle/>
          <a:p>
            <a:endParaRPr lang="es-AR"/>
          </a:p>
        </p:txBody>
      </p:sp>
      <p:sp>
        <p:nvSpPr>
          <p:cNvPr id="7" name="Marcador de número de diapositiva 6"/>
          <p:cNvSpPr>
            <a:spLocks noGrp="1"/>
          </p:cNvSpPr>
          <p:nvPr>
            <p:ph type="sldNum" sz="quarter" idx="12"/>
          </p:nvPr>
        </p:nvSpPr>
        <p:spPr/>
        <p:txBody>
          <a:bodyPr/>
          <a:lstStyle/>
          <a:p>
            <a:fld id="{6F522F5D-692D-4557-90CC-2C59767C33F6}" type="slidenum">
              <a:rPr lang="es-AR" smtClean="0"/>
              <a:t>‹Nº›</a:t>
            </a:fld>
            <a:endParaRPr lang="es-AR"/>
          </a:p>
        </p:txBody>
      </p:sp>
    </p:spTree>
    <p:extLst>
      <p:ext uri="{BB962C8B-B14F-4D97-AF65-F5344CB8AC3E}">
        <p14:creationId xmlns:p14="http://schemas.microsoft.com/office/powerpoint/2010/main" val="2574902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AR"/>
          </a:p>
        </p:txBody>
      </p:sp>
      <p:sp>
        <p:nvSpPr>
          <p:cNvPr id="3" name="Marcador de texto vertical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Marcador de fecha 3"/>
          <p:cNvSpPr>
            <a:spLocks noGrp="1"/>
          </p:cNvSpPr>
          <p:nvPr>
            <p:ph type="dt" sz="half" idx="10"/>
          </p:nvPr>
        </p:nvSpPr>
        <p:spPr/>
        <p:txBody>
          <a:bodyPr/>
          <a:lstStyle/>
          <a:p>
            <a:fld id="{4E159DE0-AF2F-4A42-A163-9CA508092361}" type="datetimeFigureOut">
              <a:rPr lang="es-AR" smtClean="0"/>
              <a:t>20/10/2016</a:t>
            </a:fld>
            <a:endParaRPr lang="es-AR"/>
          </a:p>
        </p:txBody>
      </p:sp>
      <p:sp>
        <p:nvSpPr>
          <p:cNvPr id="5" name="Marcador de pie de página 4"/>
          <p:cNvSpPr>
            <a:spLocks noGrp="1"/>
          </p:cNvSpPr>
          <p:nvPr>
            <p:ph type="ftr" sz="quarter" idx="11"/>
          </p:nvPr>
        </p:nvSpPr>
        <p:spPr/>
        <p:txBody>
          <a:bodyPr/>
          <a:lstStyle/>
          <a:p>
            <a:endParaRPr lang="es-AR"/>
          </a:p>
        </p:txBody>
      </p:sp>
      <p:sp>
        <p:nvSpPr>
          <p:cNvPr id="6" name="Marcador de número de diapositiva 5"/>
          <p:cNvSpPr>
            <a:spLocks noGrp="1"/>
          </p:cNvSpPr>
          <p:nvPr>
            <p:ph type="sldNum" sz="quarter" idx="12"/>
          </p:nvPr>
        </p:nvSpPr>
        <p:spPr/>
        <p:txBody>
          <a:bodyPr/>
          <a:lstStyle/>
          <a:p>
            <a:fld id="{6F522F5D-692D-4557-90CC-2C59767C33F6}" type="slidenum">
              <a:rPr lang="es-AR" smtClean="0"/>
              <a:t>‹Nº›</a:t>
            </a:fld>
            <a:endParaRPr lang="es-AR"/>
          </a:p>
        </p:txBody>
      </p:sp>
    </p:spTree>
    <p:extLst>
      <p:ext uri="{BB962C8B-B14F-4D97-AF65-F5344CB8AC3E}">
        <p14:creationId xmlns:p14="http://schemas.microsoft.com/office/powerpoint/2010/main" val="1025198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smtClean="0"/>
              <a:t>Haga clic para modificar el estilo de título del patrón</a:t>
            </a:r>
            <a:endParaRPr lang="es-AR"/>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Marcador de fecha 3"/>
          <p:cNvSpPr>
            <a:spLocks noGrp="1"/>
          </p:cNvSpPr>
          <p:nvPr>
            <p:ph type="dt" sz="half" idx="10"/>
          </p:nvPr>
        </p:nvSpPr>
        <p:spPr/>
        <p:txBody>
          <a:bodyPr/>
          <a:lstStyle/>
          <a:p>
            <a:fld id="{4E159DE0-AF2F-4A42-A163-9CA508092361}" type="datetimeFigureOut">
              <a:rPr lang="es-AR" smtClean="0"/>
              <a:t>20/10/2016</a:t>
            </a:fld>
            <a:endParaRPr lang="es-AR"/>
          </a:p>
        </p:txBody>
      </p:sp>
      <p:sp>
        <p:nvSpPr>
          <p:cNvPr id="5" name="Marcador de pie de página 4"/>
          <p:cNvSpPr>
            <a:spLocks noGrp="1"/>
          </p:cNvSpPr>
          <p:nvPr>
            <p:ph type="ftr" sz="quarter" idx="11"/>
          </p:nvPr>
        </p:nvSpPr>
        <p:spPr/>
        <p:txBody>
          <a:bodyPr/>
          <a:lstStyle/>
          <a:p>
            <a:endParaRPr lang="es-AR"/>
          </a:p>
        </p:txBody>
      </p:sp>
      <p:sp>
        <p:nvSpPr>
          <p:cNvPr id="6" name="Marcador de número de diapositiva 5"/>
          <p:cNvSpPr>
            <a:spLocks noGrp="1"/>
          </p:cNvSpPr>
          <p:nvPr>
            <p:ph type="sldNum" sz="quarter" idx="12"/>
          </p:nvPr>
        </p:nvSpPr>
        <p:spPr/>
        <p:txBody>
          <a:bodyPr/>
          <a:lstStyle/>
          <a:p>
            <a:fld id="{6F522F5D-692D-4557-90CC-2C59767C33F6}" type="slidenum">
              <a:rPr lang="es-AR" smtClean="0"/>
              <a:t>‹Nº›</a:t>
            </a:fld>
            <a:endParaRPr lang="es-AR"/>
          </a:p>
        </p:txBody>
      </p:sp>
    </p:spTree>
    <p:extLst>
      <p:ext uri="{BB962C8B-B14F-4D97-AF65-F5344CB8AC3E}">
        <p14:creationId xmlns:p14="http://schemas.microsoft.com/office/powerpoint/2010/main" val="29019690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smtClean="0"/>
              <a:t>Haga clic para modificar el estilo de título del patrón</a:t>
            </a:r>
            <a:endParaRPr lang="es-AR"/>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modificar el estilo de subtítulo del patrón</a:t>
            </a:r>
            <a:endParaRPr lang="es-AR"/>
          </a:p>
        </p:txBody>
      </p:sp>
      <p:sp>
        <p:nvSpPr>
          <p:cNvPr id="4" name="Marcador de fecha 3"/>
          <p:cNvSpPr>
            <a:spLocks noGrp="1"/>
          </p:cNvSpPr>
          <p:nvPr>
            <p:ph type="dt" sz="half" idx="10"/>
          </p:nvPr>
        </p:nvSpPr>
        <p:spPr/>
        <p:txBody>
          <a:bodyPr/>
          <a:lstStyle>
            <a:lvl1pPr>
              <a:defRPr/>
            </a:lvl1pPr>
          </a:lstStyle>
          <a:p>
            <a:endParaRPr lang="es-ES">
              <a:solidFill>
                <a:srgbClr val="000000"/>
              </a:solidFill>
            </a:endParaRPr>
          </a:p>
        </p:txBody>
      </p:sp>
      <p:sp>
        <p:nvSpPr>
          <p:cNvPr id="5" name="Marcador de pie de página 4"/>
          <p:cNvSpPr>
            <a:spLocks noGrp="1"/>
          </p:cNvSpPr>
          <p:nvPr>
            <p:ph type="ftr" sz="quarter" idx="11"/>
          </p:nvPr>
        </p:nvSpPr>
        <p:spPr/>
        <p:txBody>
          <a:bodyPr/>
          <a:lstStyle>
            <a:lvl1pPr>
              <a:defRPr/>
            </a:lvl1pPr>
          </a:lstStyle>
          <a:p>
            <a:endParaRPr lang="es-ES">
              <a:solidFill>
                <a:srgbClr val="000000"/>
              </a:solidFill>
            </a:endParaRPr>
          </a:p>
        </p:txBody>
      </p:sp>
      <p:sp>
        <p:nvSpPr>
          <p:cNvPr id="6" name="Marcador de número de diapositiva 5"/>
          <p:cNvSpPr>
            <a:spLocks noGrp="1"/>
          </p:cNvSpPr>
          <p:nvPr>
            <p:ph type="sldNum" sz="quarter" idx="12"/>
          </p:nvPr>
        </p:nvSpPr>
        <p:spPr/>
        <p:txBody>
          <a:bodyPr/>
          <a:lstStyle>
            <a:lvl1pPr>
              <a:defRPr/>
            </a:lvl1pPr>
          </a:lstStyle>
          <a:p>
            <a:fld id="{CD1DCCEA-E180-4F7A-B7AA-36CA1A933E4A}"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28950336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AR"/>
          </a:p>
        </p:txBody>
      </p:sp>
      <p:sp>
        <p:nvSpPr>
          <p:cNvPr id="3" name="Marcador de contenido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Marcador de fecha 3"/>
          <p:cNvSpPr>
            <a:spLocks noGrp="1"/>
          </p:cNvSpPr>
          <p:nvPr>
            <p:ph type="dt" sz="half" idx="10"/>
          </p:nvPr>
        </p:nvSpPr>
        <p:spPr/>
        <p:txBody>
          <a:bodyPr/>
          <a:lstStyle>
            <a:lvl1pPr>
              <a:defRPr/>
            </a:lvl1pPr>
          </a:lstStyle>
          <a:p>
            <a:endParaRPr lang="es-ES">
              <a:solidFill>
                <a:srgbClr val="000000"/>
              </a:solidFill>
            </a:endParaRPr>
          </a:p>
        </p:txBody>
      </p:sp>
      <p:sp>
        <p:nvSpPr>
          <p:cNvPr id="5" name="Marcador de pie de página 4"/>
          <p:cNvSpPr>
            <a:spLocks noGrp="1"/>
          </p:cNvSpPr>
          <p:nvPr>
            <p:ph type="ftr" sz="quarter" idx="11"/>
          </p:nvPr>
        </p:nvSpPr>
        <p:spPr/>
        <p:txBody>
          <a:bodyPr/>
          <a:lstStyle>
            <a:lvl1pPr>
              <a:defRPr/>
            </a:lvl1pPr>
          </a:lstStyle>
          <a:p>
            <a:endParaRPr lang="es-ES">
              <a:solidFill>
                <a:srgbClr val="000000"/>
              </a:solidFill>
            </a:endParaRPr>
          </a:p>
        </p:txBody>
      </p:sp>
      <p:sp>
        <p:nvSpPr>
          <p:cNvPr id="6" name="Marcador de número de diapositiva 5"/>
          <p:cNvSpPr>
            <a:spLocks noGrp="1"/>
          </p:cNvSpPr>
          <p:nvPr>
            <p:ph type="sldNum" sz="quarter" idx="12"/>
          </p:nvPr>
        </p:nvSpPr>
        <p:spPr/>
        <p:txBody>
          <a:bodyPr/>
          <a:lstStyle>
            <a:lvl1pPr>
              <a:defRPr/>
            </a:lvl1pPr>
          </a:lstStyle>
          <a:p>
            <a:fld id="{ABF88107-2E53-4AD4-9376-2A7CC2165533}"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18966296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1" y="1709739"/>
            <a:ext cx="10515600" cy="2852737"/>
          </a:xfrm>
        </p:spPr>
        <p:txBody>
          <a:bodyPr anchor="b"/>
          <a:lstStyle>
            <a:lvl1pPr>
              <a:defRPr sz="6000"/>
            </a:lvl1pPr>
          </a:lstStyle>
          <a:p>
            <a:r>
              <a:rPr lang="es-ES" smtClean="0"/>
              <a:t>Haga clic para modificar el estilo de título del patrón</a:t>
            </a:r>
            <a:endParaRPr lang="es-AR"/>
          </a:p>
        </p:txBody>
      </p:sp>
      <p:sp>
        <p:nvSpPr>
          <p:cNvPr id="3" name="Marcador de texto 2"/>
          <p:cNvSpPr>
            <a:spLocks noGrp="1"/>
          </p:cNvSpPr>
          <p:nvPr>
            <p:ph type="body" idx="1"/>
          </p:nvPr>
        </p:nvSpPr>
        <p:spPr>
          <a:xfrm>
            <a:off x="831851" y="4589464"/>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s-ES" smtClean="0"/>
              <a:t>Haga clic para modificar el estilo de texto del patrón</a:t>
            </a:r>
          </a:p>
        </p:txBody>
      </p:sp>
      <p:sp>
        <p:nvSpPr>
          <p:cNvPr id="4" name="Marcador de fecha 3"/>
          <p:cNvSpPr>
            <a:spLocks noGrp="1"/>
          </p:cNvSpPr>
          <p:nvPr>
            <p:ph type="dt" sz="half" idx="10"/>
          </p:nvPr>
        </p:nvSpPr>
        <p:spPr/>
        <p:txBody>
          <a:bodyPr/>
          <a:lstStyle>
            <a:lvl1pPr>
              <a:defRPr/>
            </a:lvl1pPr>
          </a:lstStyle>
          <a:p>
            <a:endParaRPr lang="es-ES">
              <a:solidFill>
                <a:srgbClr val="000000"/>
              </a:solidFill>
            </a:endParaRPr>
          </a:p>
        </p:txBody>
      </p:sp>
      <p:sp>
        <p:nvSpPr>
          <p:cNvPr id="5" name="Marcador de pie de página 4"/>
          <p:cNvSpPr>
            <a:spLocks noGrp="1"/>
          </p:cNvSpPr>
          <p:nvPr>
            <p:ph type="ftr" sz="quarter" idx="11"/>
          </p:nvPr>
        </p:nvSpPr>
        <p:spPr/>
        <p:txBody>
          <a:bodyPr/>
          <a:lstStyle>
            <a:lvl1pPr>
              <a:defRPr/>
            </a:lvl1pPr>
          </a:lstStyle>
          <a:p>
            <a:endParaRPr lang="es-ES">
              <a:solidFill>
                <a:srgbClr val="000000"/>
              </a:solidFill>
            </a:endParaRPr>
          </a:p>
        </p:txBody>
      </p:sp>
      <p:sp>
        <p:nvSpPr>
          <p:cNvPr id="6" name="Marcador de número de diapositiva 5"/>
          <p:cNvSpPr>
            <a:spLocks noGrp="1"/>
          </p:cNvSpPr>
          <p:nvPr>
            <p:ph type="sldNum" sz="quarter" idx="12"/>
          </p:nvPr>
        </p:nvSpPr>
        <p:spPr/>
        <p:txBody>
          <a:bodyPr/>
          <a:lstStyle>
            <a:lvl1pPr>
              <a:defRPr/>
            </a:lvl1pPr>
          </a:lstStyle>
          <a:p>
            <a:fld id="{1E6E9347-20BB-4AEE-9D93-0D98CCBEA7B2}"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13862561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AR"/>
          </a:p>
        </p:txBody>
      </p:sp>
      <p:sp>
        <p:nvSpPr>
          <p:cNvPr id="3" name="Marcador de contenido 2"/>
          <p:cNvSpPr>
            <a:spLocks noGrp="1"/>
          </p:cNvSpPr>
          <p:nvPr>
            <p:ph sz="half" idx="1"/>
          </p:nvPr>
        </p:nvSpPr>
        <p:spPr>
          <a:xfrm>
            <a:off x="609600" y="1600201"/>
            <a:ext cx="5384800" cy="4525963"/>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Marcador de contenido 3"/>
          <p:cNvSpPr>
            <a:spLocks noGrp="1"/>
          </p:cNvSpPr>
          <p:nvPr>
            <p:ph sz="half" idx="2"/>
          </p:nvPr>
        </p:nvSpPr>
        <p:spPr>
          <a:xfrm>
            <a:off x="6197600" y="1600201"/>
            <a:ext cx="5384800" cy="4525963"/>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Marcador de fecha 4"/>
          <p:cNvSpPr>
            <a:spLocks noGrp="1"/>
          </p:cNvSpPr>
          <p:nvPr>
            <p:ph type="dt" sz="half" idx="10"/>
          </p:nvPr>
        </p:nvSpPr>
        <p:spPr/>
        <p:txBody>
          <a:bodyPr/>
          <a:lstStyle>
            <a:lvl1pPr>
              <a:defRPr/>
            </a:lvl1pPr>
          </a:lstStyle>
          <a:p>
            <a:endParaRPr lang="es-ES">
              <a:solidFill>
                <a:srgbClr val="000000"/>
              </a:solidFill>
            </a:endParaRPr>
          </a:p>
        </p:txBody>
      </p:sp>
      <p:sp>
        <p:nvSpPr>
          <p:cNvPr id="6" name="Marcador de pie de página 5"/>
          <p:cNvSpPr>
            <a:spLocks noGrp="1"/>
          </p:cNvSpPr>
          <p:nvPr>
            <p:ph type="ftr" sz="quarter" idx="11"/>
          </p:nvPr>
        </p:nvSpPr>
        <p:spPr/>
        <p:txBody>
          <a:bodyPr/>
          <a:lstStyle>
            <a:lvl1pPr>
              <a:defRPr/>
            </a:lvl1pPr>
          </a:lstStyle>
          <a:p>
            <a:endParaRPr lang="es-ES">
              <a:solidFill>
                <a:srgbClr val="000000"/>
              </a:solidFill>
            </a:endParaRPr>
          </a:p>
        </p:txBody>
      </p:sp>
      <p:sp>
        <p:nvSpPr>
          <p:cNvPr id="7" name="Marcador de número de diapositiva 6"/>
          <p:cNvSpPr>
            <a:spLocks noGrp="1"/>
          </p:cNvSpPr>
          <p:nvPr>
            <p:ph type="sldNum" sz="quarter" idx="12"/>
          </p:nvPr>
        </p:nvSpPr>
        <p:spPr/>
        <p:txBody>
          <a:bodyPr/>
          <a:lstStyle>
            <a:lvl1pPr>
              <a:defRPr/>
            </a:lvl1pPr>
          </a:lstStyle>
          <a:p>
            <a:fld id="{7B273055-8B0A-4CB0-AD0A-6B965F60B43A}"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23663558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40317" y="365126"/>
            <a:ext cx="10515600" cy="1325563"/>
          </a:xfrm>
        </p:spPr>
        <p:txBody>
          <a:bodyPr/>
          <a:lstStyle/>
          <a:p>
            <a:r>
              <a:rPr lang="es-ES" smtClean="0"/>
              <a:t>Haga clic para modificar el estilo de título del patrón</a:t>
            </a:r>
            <a:endParaRPr lang="es-AR"/>
          </a:p>
        </p:txBody>
      </p:sp>
      <p:sp>
        <p:nvSpPr>
          <p:cNvPr id="3" name="Marcador de texto 2"/>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Marcador de contenido 3"/>
          <p:cNvSpPr>
            <a:spLocks noGrp="1"/>
          </p:cNvSpPr>
          <p:nvPr>
            <p:ph sz="half" idx="2"/>
          </p:nvPr>
        </p:nvSpPr>
        <p:spPr>
          <a:xfrm>
            <a:off x="840318" y="2505075"/>
            <a:ext cx="5158316"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Marcador de texto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Marcador de contenido 5"/>
          <p:cNvSpPr>
            <a:spLocks noGrp="1"/>
          </p:cNvSpPr>
          <p:nvPr>
            <p:ph sz="quarter" idx="4"/>
          </p:nvPr>
        </p:nvSpPr>
        <p:spPr>
          <a:xfrm>
            <a:off x="6172200" y="2505075"/>
            <a:ext cx="5183717"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7" name="Marcador de fecha 6"/>
          <p:cNvSpPr>
            <a:spLocks noGrp="1"/>
          </p:cNvSpPr>
          <p:nvPr>
            <p:ph type="dt" sz="half" idx="10"/>
          </p:nvPr>
        </p:nvSpPr>
        <p:spPr/>
        <p:txBody>
          <a:bodyPr/>
          <a:lstStyle>
            <a:lvl1pPr>
              <a:defRPr/>
            </a:lvl1pPr>
          </a:lstStyle>
          <a:p>
            <a:endParaRPr lang="es-ES">
              <a:solidFill>
                <a:srgbClr val="000000"/>
              </a:solidFill>
            </a:endParaRPr>
          </a:p>
        </p:txBody>
      </p:sp>
      <p:sp>
        <p:nvSpPr>
          <p:cNvPr id="8" name="Marcador de pie de página 7"/>
          <p:cNvSpPr>
            <a:spLocks noGrp="1"/>
          </p:cNvSpPr>
          <p:nvPr>
            <p:ph type="ftr" sz="quarter" idx="11"/>
          </p:nvPr>
        </p:nvSpPr>
        <p:spPr/>
        <p:txBody>
          <a:bodyPr/>
          <a:lstStyle>
            <a:lvl1pPr>
              <a:defRPr/>
            </a:lvl1pPr>
          </a:lstStyle>
          <a:p>
            <a:endParaRPr lang="es-ES">
              <a:solidFill>
                <a:srgbClr val="000000"/>
              </a:solidFill>
            </a:endParaRPr>
          </a:p>
        </p:txBody>
      </p:sp>
      <p:sp>
        <p:nvSpPr>
          <p:cNvPr id="9" name="Marcador de número de diapositiva 8"/>
          <p:cNvSpPr>
            <a:spLocks noGrp="1"/>
          </p:cNvSpPr>
          <p:nvPr>
            <p:ph type="sldNum" sz="quarter" idx="12"/>
          </p:nvPr>
        </p:nvSpPr>
        <p:spPr/>
        <p:txBody>
          <a:bodyPr/>
          <a:lstStyle>
            <a:lvl1pPr>
              <a:defRPr/>
            </a:lvl1pPr>
          </a:lstStyle>
          <a:p>
            <a:fld id="{2A1D8AB5-BCAF-48DC-89A8-CF6BFB1B58D1}"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323849928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AR"/>
          </a:p>
        </p:txBody>
      </p:sp>
      <p:sp>
        <p:nvSpPr>
          <p:cNvPr id="3" name="Marcador de fecha 2"/>
          <p:cNvSpPr>
            <a:spLocks noGrp="1"/>
          </p:cNvSpPr>
          <p:nvPr>
            <p:ph type="dt" sz="half" idx="10"/>
          </p:nvPr>
        </p:nvSpPr>
        <p:spPr/>
        <p:txBody>
          <a:bodyPr/>
          <a:lstStyle>
            <a:lvl1pPr>
              <a:defRPr/>
            </a:lvl1pPr>
          </a:lstStyle>
          <a:p>
            <a:endParaRPr lang="es-ES">
              <a:solidFill>
                <a:srgbClr val="000000"/>
              </a:solidFill>
            </a:endParaRPr>
          </a:p>
        </p:txBody>
      </p:sp>
      <p:sp>
        <p:nvSpPr>
          <p:cNvPr id="4" name="Marcador de pie de página 3"/>
          <p:cNvSpPr>
            <a:spLocks noGrp="1"/>
          </p:cNvSpPr>
          <p:nvPr>
            <p:ph type="ftr" sz="quarter" idx="11"/>
          </p:nvPr>
        </p:nvSpPr>
        <p:spPr/>
        <p:txBody>
          <a:bodyPr/>
          <a:lstStyle>
            <a:lvl1pPr>
              <a:defRPr/>
            </a:lvl1pPr>
          </a:lstStyle>
          <a:p>
            <a:endParaRPr lang="es-ES">
              <a:solidFill>
                <a:srgbClr val="000000"/>
              </a:solidFill>
            </a:endParaRPr>
          </a:p>
        </p:txBody>
      </p:sp>
      <p:sp>
        <p:nvSpPr>
          <p:cNvPr id="5" name="Marcador de número de diapositiva 4"/>
          <p:cNvSpPr>
            <a:spLocks noGrp="1"/>
          </p:cNvSpPr>
          <p:nvPr>
            <p:ph type="sldNum" sz="quarter" idx="12"/>
          </p:nvPr>
        </p:nvSpPr>
        <p:spPr/>
        <p:txBody>
          <a:bodyPr/>
          <a:lstStyle>
            <a:lvl1pPr>
              <a:defRPr/>
            </a:lvl1pPr>
          </a:lstStyle>
          <a:p>
            <a:fld id="{7756ABD2-0F74-4141-8A3F-8800C1F7B26A}"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152990335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lvl1pPr>
              <a:defRPr/>
            </a:lvl1pPr>
          </a:lstStyle>
          <a:p>
            <a:endParaRPr lang="es-ES">
              <a:solidFill>
                <a:srgbClr val="000000"/>
              </a:solidFill>
            </a:endParaRPr>
          </a:p>
        </p:txBody>
      </p:sp>
      <p:sp>
        <p:nvSpPr>
          <p:cNvPr id="3" name="Marcador de pie de página 2"/>
          <p:cNvSpPr>
            <a:spLocks noGrp="1"/>
          </p:cNvSpPr>
          <p:nvPr>
            <p:ph type="ftr" sz="quarter" idx="11"/>
          </p:nvPr>
        </p:nvSpPr>
        <p:spPr/>
        <p:txBody>
          <a:bodyPr/>
          <a:lstStyle>
            <a:lvl1pPr>
              <a:defRPr/>
            </a:lvl1pPr>
          </a:lstStyle>
          <a:p>
            <a:endParaRPr lang="es-ES">
              <a:solidFill>
                <a:srgbClr val="000000"/>
              </a:solidFill>
            </a:endParaRPr>
          </a:p>
        </p:txBody>
      </p:sp>
      <p:sp>
        <p:nvSpPr>
          <p:cNvPr id="4" name="Marcador de número de diapositiva 3"/>
          <p:cNvSpPr>
            <a:spLocks noGrp="1"/>
          </p:cNvSpPr>
          <p:nvPr>
            <p:ph type="sldNum" sz="quarter" idx="12"/>
          </p:nvPr>
        </p:nvSpPr>
        <p:spPr/>
        <p:txBody>
          <a:bodyPr/>
          <a:lstStyle>
            <a:lvl1pPr>
              <a:defRPr/>
            </a:lvl1pPr>
          </a:lstStyle>
          <a:p>
            <a:fld id="{579CF4BC-6378-403A-823E-473BF304D853}"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10696549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40318" y="457200"/>
            <a:ext cx="3932767" cy="1600200"/>
          </a:xfrm>
        </p:spPr>
        <p:txBody>
          <a:bodyPr anchor="b"/>
          <a:lstStyle>
            <a:lvl1pPr>
              <a:defRPr sz="3200"/>
            </a:lvl1pPr>
          </a:lstStyle>
          <a:p>
            <a:r>
              <a:rPr lang="es-ES" smtClean="0"/>
              <a:t>Haga clic para modificar el estilo de título del patrón</a:t>
            </a:r>
            <a:endParaRPr lang="es-AR"/>
          </a:p>
        </p:txBody>
      </p:sp>
      <p:sp>
        <p:nvSpPr>
          <p:cNvPr id="3" name="Marcador de contenido 2"/>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Marcador de texto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lvl1pPr>
              <a:defRPr/>
            </a:lvl1pPr>
          </a:lstStyle>
          <a:p>
            <a:endParaRPr lang="es-ES">
              <a:solidFill>
                <a:srgbClr val="000000"/>
              </a:solidFill>
            </a:endParaRPr>
          </a:p>
        </p:txBody>
      </p:sp>
      <p:sp>
        <p:nvSpPr>
          <p:cNvPr id="6" name="Marcador de pie de página 5"/>
          <p:cNvSpPr>
            <a:spLocks noGrp="1"/>
          </p:cNvSpPr>
          <p:nvPr>
            <p:ph type="ftr" sz="quarter" idx="11"/>
          </p:nvPr>
        </p:nvSpPr>
        <p:spPr/>
        <p:txBody>
          <a:bodyPr/>
          <a:lstStyle>
            <a:lvl1pPr>
              <a:defRPr/>
            </a:lvl1pPr>
          </a:lstStyle>
          <a:p>
            <a:endParaRPr lang="es-ES">
              <a:solidFill>
                <a:srgbClr val="000000"/>
              </a:solidFill>
            </a:endParaRPr>
          </a:p>
        </p:txBody>
      </p:sp>
      <p:sp>
        <p:nvSpPr>
          <p:cNvPr id="7" name="Marcador de número de diapositiva 6"/>
          <p:cNvSpPr>
            <a:spLocks noGrp="1"/>
          </p:cNvSpPr>
          <p:nvPr>
            <p:ph type="sldNum" sz="quarter" idx="12"/>
          </p:nvPr>
        </p:nvSpPr>
        <p:spPr/>
        <p:txBody>
          <a:bodyPr/>
          <a:lstStyle>
            <a:lvl1pPr>
              <a:defRPr/>
            </a:lvl1pPr>
          </a:lstStyle>
          <a:p>
            <a:fld id="{96FACA7B-337C-45A5-BD68-72128BC10192}"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301503563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40318" y="457200"/>
            <a:ext cx="3932767" cy="1600200"/>
          </a:xfrm>
        </p:spPr>
        <p:txBody>
          <a:bodyPr anchor="b"/>
          <a:lstStyle>
            <a:lvl1pPr>
              <a:defRPr sz="3200"/>
            </a:lvl1pPr>
          </a:lstStyle>
          <a:p>
            <a:r>
              <a:rPr lang="es-ES" smtClean="0"/>
              <a:t>Haga clic para modificar el estilo de título del patrón</a:t>
            </a:r>
            <a:endParaRPr lang="es-AR"/>
          </a:p>
        </p:txBody>
      </p:sp>
      <p:sp>
        <p:nvSpPr>
          <p:cNvPr id="3" name="Marcador de posición de imagen 2"/>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AR"/>
          </a:p>
        </p:txBody>
      </p:sp>
      <p:sp>
        <p:nvSpPr>
          <p:cNvPr id="4" name="Marcador de texto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lvl1pPr>
              <a:defRPr/>
            </a:lvl1pPr>
          </a:lstStyle>
          <a:p>
            <a:endParaRPr lang="es-ES">
              <a:solidFill>
                <a:srgbClr val="000000"/>
              </a:solidFill>
            </a:endParaRPr>
          </a:p>
        </p:txBody>
      </p:sp>
      <p:sp>
        <p:nvSpPr>
          <p:cNvPr id="6" name="Marcador de pie de página 5"/>
          <p:cNvSpPr>
            <a:spLocks noGrp="1"/>
          </p:cNvSpPr>
          <p:nvPr>
            <p:ph type="ftr" sz="quarter" idx="11"/>
          </p:nvPr>
        </p:nvSpPr>
        <p:spPr/>
        <p:txBody>
          <a:bodyPr/>
          <a:lstStyle>
            <a:lvl1pPr>
              <a:defRPr/>
            </a:lvl1pPr>
          </a:lstStyle>
          <a:p>
            <a:endParaRPr lang="es-ES">
              <a:solidFill>
                <a:srgbClr val="000000"/>
              </a:solidFill>
            </a:endParaRPr>
          </a:p>
        </p:txBody>
      </p:sp>
      <p:sp>
        <p:nvSpPr>
          <p:cNvPr id="7" name="Marcador de número de diapositiva 6"/>
          <p:cNvSpPr>
            <a:spLocks noGrp="1"/>
          </p:cNvSpPr>
          <p:nvPr>
            <p:ph type="sldNum" sz="quarter" idx="12"/>
          </p:nvPr>
        </p:nvSpPr>
        <p:spPr/>
        <p:txBody>
          <a:bodyPr/>
          <a:lstStyle>
            <a:lvl1pPr>
              <a:defRPr/>
            </a:lvl1pPr>
          </a:lstStyle>
          <a:p>
            <a:fld id="{34FF0643-57B7-4D78-8C65-CA3848484493}"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164420222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AR"/>
          </a:p>
        </p:txBody>
      </p:sp>
      <p:sp>
        <p:nvSpPr>
          <p:cNvPr id="3" name="Marcador de texto vertical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Marcador de fecha 3"/>
          <p:cNvSpPr>
            <a:spLocks noGrp="1"/>
          </p:cNvSpPr>
          <p:nvPr>
            <p:ph type="dt" sz="half" idx="10"/>
          </p:nvPr>
        </p:nvSpPr>
        <p:spPr/>
        <p:txBody>
          <a:bodyPr/>
          <a:lstStyle>
            <a:lvl1pPr>
              <a:defRPr/>
            </a:lvl1pPr>
          </a:lstStyle>
          <a:p>
            <a:endParaRPr lang="es-ES">
              <a:solidFill>
                <a:srgbClr val="000000"/>
              </a:solidFill>
            </a:endParaRPr>
          </a:p>
        </p:txBody>
      </p:sp>
      <p:sp>
        <p:nvSpPr>
          <p:cNvPr id="5" name="Marcador de pie de página 4"/>
          <p:cNvSpPr>
            <a:spLocks noGrp="1"/>
          </p:cNvSpPr>
          <p:nvPr>
            <p:ph type="ftr" sz="quarter" idx="11"/>
          </p:nvPr>
        </p:nvSpPr>
        <p:spPr/>
        <p:txBody>
          <a:bodyPr/>
          <a:lstStyle>
            <a:lvl1pPr>
              <a:defRPr/>
            </a:lvl1pPr>
          </a:lstStyle>
          <a:p>
            <a:endParaRPr lang="es-ES">
              <a:solidFill>
                <a:srgbClr val="000000"/>
              </a:solidFill>
            </a:endParaRPr>
          </a:p>
        </p:txBody>
      </p:sp>
      <p:sp>
        <p:nvSpPr>
          <p:cNvPr id="6" name="Marcador de número de diapositiva 5"/>
          <p:cNvSpPr>
            <a:spLocks noGrp="1"/>
          </p:cNvSpPr>
          <p:nvPr>
            <p:ph type="sldNum" sz="quarter" idx="12"/>
          </p:nvPr>
        </p:nvSpPr>
        <p:spPr/>
        <p:txBody>
          <a:bodyPr/>
          <a:lstStyle>
            <a:lvl1pPr>
              <a:defRPr/>
            </a:lvl1pPr>
          </a:lstStyle>
          <a:p>
            <a:fld id="{0D0D4983-C411-4AC6-B8D1-93C3F52D6C1B}"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168574420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839200" y="274639"/>
            <a:ext cx="2743200" cy="5851525"/>
          </a:xfrm>
        </p:spPr>
        <p:txBody>
          <a:bodyPr vert="eaVert"/>
          <a:lstStyle/>
          <a:p>
            <a:r>
              <a:rPr lang="es-ES" smtClean="0"/>
              <a:t>Haga clic para modificar el estilo de título del patrón</a:t>
            </a:r>
            <a:endParaRPr lang="es-AR"/>
          </a:p>
        </p:txBody>
      </p:sp>
      <p:sp>
        <p:nvSpPr>
          <p:cNvPr id="3" name="Marcador de texto vertical 2"/>
          <p:cNvSpPr>
            <a:spLocks noGrp="1"/>
          </p:cNvSpPr>
          <p:nvPr>
            <p:ph type="body" orient="vert" idx="1"/>
          </p:nvPr>
        </p:nvSpPr>
        <p:spPr>
          <a:xfrm>
            <a:off x="609600" y="274639"/>
            <a:ext cx="80264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Marcador de fecha 3"/>
          <p:cNvSpPr>
            <a:spLocks noGrp="1"/>
          </p:cNvSpPr>
          <p:nvPr>
            <p:ph type="dt" sz="half" idx="10"/>
          </p:nvPr>
        </p:nvSpPr>
        <p:spPr/>
        <p:txBody>
          <a:bodyPr/>
          <a:lstStyle>
            <a:lvl1pPr>
              <a:defRPr/>
            </a:lvl1pPr>
          </a:lstStyle>
          <a:p>
            <a:endParaRPr lang="es-ES">
              <a:solidFill>
                <a:srgbClr val="000000"/>
              </a:solidFill>
            </a:endParaRPr>
          </a:p>
        </p:txBody>
      </p:sp>
      <p:sp>
        <p:nvSpPr>
          <p:cNvPr id="5" name="Marcador de pie de página 4"/>
          <p:cNvSpPr>
            <a:spLocks noGrp="1"/>
          </p:cNvSpPr>
          <p:nvPr>
            <p:ph type="ftr" sz="quarter" idx="11"/>
          </p:nvPr>
        </p:nvSpPr>
        <p:spPr/>
        <p:txBody>
          <a:bodyPr/>
          <a:lstStyle>
            <a:lvl1pPr>
              <a:defRPr/>
            </a:lvl1pPr>
          </a:lstStyle>
          <a:p>
            <a:endParaRPr lang="es-ES">
              <a:solidFill>
                <a:srgbClr val="000000"/>
              </a:solidFill>
            </a:endParaRPr>
          </a:p>
        </p:txBody>
      </p:sp>
      <p:sp>
        <p:nvSpPr>
          <p:cNvPr id="6" name="Marcador de número de diapositiva 5"/>
          <p:cNvSpPr>
            <a:spLocks noGrp="1"/>
          </p:cNvSpPr>
          <p:nvPr>
            <p:ph type="sldNum" sz="quarter" idx="12"/>
          </p:nvPr>
        </p:nvSpPr>
        <p:spPr/>
        <p:txBody>
          <a:bodyPr/>
          <a:lstStyle>
            <a:lvl1pPr>
              <a:defRPr/>
            </a:lvl1pPr>
          </a:lstStyle>
          <a:p>
            <a:fld id="{07E405D3-A50F-45F8-AA17-C7E50FA0064F}"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51675535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bl" preserve="1">
  <p:cSld name="Título y tabla">
    <p:spTree>
      <p:nvGrpSpPr>
        <p:cNvPr id="1" name=""/>
        <p:cNvGrpSpPr/>
        <p:nvPr/>
      </p:nvGrpSpPr>
      <p:grpSpPr>
        <a:xfrm>
          <a:off x="0" y="0"/>
          <a:ext cx="0" cy="0"/>
          <a:chOff x="0" y="0"/>
          <a:chExt cx="0" cy="0"/>
        </a:xfrm>
      </p:grpSpPr>
      <p:sp>
        <p:nvSpPr>
          <p:cNvPr id="2" name="Título 1"/>
          <p:cNvSpPr>
            <a:spLocks noGrp="1"/>
          </p:cNvSpPr>
          <p:nvPr>
            <p:ph type="title"/>
          </p:nvPr>
        </p:nvSpPr>
        <p:spPr>
          <a:xfrm>
            <a:off x="609600" y="274638"/>
            <a:ext cx="10972800" cy="1143000"/>
          </a:xfrm>
        </p:spPr>
        <p:txBody>
          <a:bodyPr/>
          <a:lstStyle/>
          <a:p>
            <a:r>
              <a:rPr lang="es-ES" smtClean="0"/>
              <a:t>Haga clic para modificar el estilo de título del patrón</a:t>
            </a:r>
            <a:endParaRPr lang="es-AR"/>
          </a:p>
        </p:txBody>
      </p:sp>
      <p:sp>
        <p:nvSpPr>
          <p:cNvPr id="3" name="Marcador de tabla 2"/>
          <p:cNvSpPr>
            <a:spLocks noGrp="1"/>
          </p:cNvSpPr>
          <p:nvPr>
            <p:ph type="tbl" idx="1"/>
          </p:nvPr>
        </p:nvSpPr>
        <p:spPr>
          <a:xfrm>
            <a:off x="609600" y="1600201"/>
            <a:ext cx="10972800" cy="4525963"/>
          </a:xfrm>
        </p:spPr>
        <p:txBody>
          <a:bodyPr/>
          <a:lstStyle/>
          <a:p>
            <a:endParaRPr lang="es-AR"/>
          </a:p>
        </p:txBody>
      </p:sp>
      <p:sp>
        <p:nvSpPr>
          <p:cNvPr id="4" name="Marcador de fecha 3"/>
          <p:cNvSpPr>
            <a:spLocks noGrp="1"/>
          </p:cNvSpPr>
          <p:nvPr>
            <p:ph type="dt" sz="half" idx="10"/>
          </p:nvPr>
        </p:nvSpPr>
        <p:spPr>
          <a:xfrm>
            <a:off x="609600" y="6245225"/>
            <a:ext cx="2844800" cy="476250"/>
          </a:xfrm>
        </p:spPr>
        <p:txBody>
          <a:bodyPr/>
          <a:lstStyle>
            <a:lvl1pPr>
              <a:defRPr/>
            </a:lvl1pPr>
          </a:lstStyle>
          <a:p>
            <a:endParaRPr lang="es-ES">
              <a:solidFill>
                <a:srgbClr val="000000"/>
              </a:solidFill>
            </a:endParaRPr>
          </a:p>
        </p:txBody>
      </p:sp>
      <p:sp>
        <p:nvSpPr>
          <p:cNvPr id="5" name="Marcador de pie de página 4"/>
          <p:cNvSpPr>
            <a:spLocks noGrp="1"/>
          </p:cNvSpPr>
          <p:nvPr>
            <p:ph type="ftr" sz="quarter" idx="11"/>
          </p:nvPr>
        </p:nvSpPr>
        <p:spPr>
          <a:xfrm>
            <a:off x="4165600" y="6245225"/>
            <a:ext cx="3860800" cy="476250"/>
          </a:xfrm>
        </p:spPr>
        <p:txBody>
          <a:bodyPr/>
          <a:lstStyle>
            <a:lvl1pPr>
              <a:defRPr/>
            </a:lvl1pPr>
          </a:lstStyle>
          <a:p>
            <a:endParaRPr lang="es-ES">
              <a:solidFill>
                <a:srgbClr val="000000"/>
              </a:solidFill>
            </a:endParaRPr>
          </a:p>
        </p:txBody>
      </p:sp>
      <p:sp>
        <p:nvSpPr>
          <p:cNvPr id="6" name="Marcador de número de diapositiva 5"/>
          <p:cNvSpPr>
            <a:spLocks noGrp="1"/>
          </p:cNvSpPr>
          <p:nvPr>
            <p:ph type="sldNum" sz="quarter" idx="12"/>
          </p:nvPr>
        </p:nvSpPr>
        <p:spPr>
          <a:xfrm>
            <a:off x="8737600" y="6245225"/>
            <a:ext cx="2844800" cy="476250"/>
          </a:xfrm>
        </p:spPr>
        <p:txBody>
          <a:bodyPr/>
          <a:lstStyle>
            <a:lvl1pPr>
              <a:defRPr/>
            </a:lvl1pPr>
          </a:lstStyle>
          <a:p>
            <a:fld id="{8F9C9F32-22C4-48B9-9D87-92C592C1511C}"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12743295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smtClean="0"/>
              <a:t>Haga clic para modificar el estilo de título del patrón</a:t>
            </a:r>
            <a:endParaRPr lang="es-AR"/>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E159DE0-AF2F-4A42-A163-9CA508092361}" type="datetimeFigureOut">
              <a:rPr lang="es-AR" smtClean="0"/>
              <a:t>20/10/2016</a:t>
            </a:fld>
            <a:endParaRPr lang="es-AR"/>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AR"/>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F522F5D-692D-4557-90CC-2C59767C33F6}" type="slidenum">
              <a:rPr lang="es-AR" smtClean="0"/>
              <a:t>‹Nº›</a:t>
            </a:fld>
            <a:endParaRPr lang="es-AR"/>
          </a:p>
        </p:txBody>
      </p:sp>
    </p:spTree>
    <p:extLst>
      <p:ext uri="{BB962C8B-B14F-4D97-AF65-F5344CB8AC3E}">
        <p14:creationId xmlns:p14="http://schemas.microsoft.com/office/powerpoint/2010/main" val="35785049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bwMode="auto">
          <a:xfrm>
            <a:off x="609600" y="274638"/>
            <a:ext cx="10972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s-ES" smtClean="0"/>
              <a:t>Haga clic para cambiar el estilo de título	</a:t>
            </a:r>
          </a:p>
        </p:txBody>
      </p:sp>
      <p:sp>
        <p:nvSpPr>
          <p:cNvPr id="44035" name="Rectangle 3"/>
          <p:cNvSpPr>
            <a:spLocks noGrp="1" noChangeArrowheads="1"/>
          </p:cNvSpPr>
          <p:nvPr>
            <p:ph type="body" idx="1"/>
          </p:nvPr>
        </p:nvSpPr>
        <p:spPr bwMode="auto">
          <a:xfrm>
            <a:off x="609600" y="1600201"/>
            <a:ext cx="10972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p>
        </p:txBody>
      </p:sp>
      <p:sp>
        <p:nvSpPr>
          <p:cNvPr id="44036" name="Rectangle 4"/>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atin typeface="+mn-lt"/>
              </a:defRPr>
            </a:lvl1pPr>
          </a:lstStyle>
          <a:p>
            <a:pPr fontAlgn="base">
              <a:spcBef>
                <a:spcPct val="0"/>
              </a:spcBef>
              <a:spcAft>
                <a:spcPct val="0"/>
              </a:spcAft>
            </a:pPr>
            <a:endParaRPr lang="es-ES" smtClean="0">
              <a:solidFill>
                <a:srgbClr val="000000"/>
              </a:solidFill>
            </a:endParaRPr>
          </a:p>
        </p:txBody>
      </p:sp>
      <p:sp>
        <p:nvSpPr>
          <p:cNvPr id="44037" name="Rectangle 5"/>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atin typeface="+mn-lt"/>
              </a:defRPr>
            </a:lvl1pPr>
          </a:lstStyle>
          <a:p>
            <a:pPr fontAlgn="base">
              <a:spcBef>
                <a:spcPct val="0"/>
              </a:spcBef>
              <a:spcAft>
                <a:spcPct val="0"/>
              </a:spcAft>
            </a:pPr>
            <a:endParaRPr lang="es-ES" smtClean="0">
              <a:solidFill>
                <a:srgbClr val="000000"/>
              </a:solidFill>
            </a:endParaRPr>
          </a:p>
        </p:txBody>
      </p:sp>
      <p:sp>
        <p:nvSpPr>
          <p:cNvPr id="44038" name="Rectangle 6"/>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atin typeface="+mn-lt"/>
              </a:defRPr>
            </a:lvl1pPr>
          </a:lstStyle>
          <a:p>
            <a:pPr fontAlgn="base">
              <a:spcBef>
                <a:spcPct val="0"/>
              </a:spcBef>
              <a:spcAft>
                <a:spcPct val="0"/>
              </a:spcAft>
            </a:pPr>
            <a:fld id="{A50375CB-FDBF-4B04-AD86-13388C5A7F86}" type="slidenum">
              <a:rPr lang="es-ES" smtClean="0">
                <a:solidFill>
                  <a:srgbClr val="000000"/>
                </a:solidFill>
              </a:rPr>
              <a:pPr fontAlgn="base">
                <a:spcBef>
                  <a:spcPct val="0"/>
                </a:spcBef>
                <a:spcAft>
                  <a:spcPct val="0"/>
                </a:spcAft>
              </a:pPr>
              <a:t>‹Nº›</a:t>
            </a:fld>
            <a:endParaRPr lang="es-ES" smtClean="0">
              <a:solidFill>
                <a:srgbClr val="000000"/>
              </a:solidFill>
            </a:endParaRPr>
          </a:p>
        </p:txBody>
      </p:sp>
    </p:spTree>
    <p:extLst>
      <p:ext uri="{BB962C8B-B14F-4D97-AF65-F5344CB8AC3E}">
        <p14:creationId xmlns:p14="http://schemas.microsoft.com/office/powerpoint/2010/main" val="144120509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defRPr>
      </a:lvl2pPr>
      <a:lvl3pPr algn="ctr" rtl="0" fontAlgn="base">
        <a:spcBef>
          <a:spcPct val="0"/>
        </a:spcBef>
        <a:spcAft>
          <a:spcPct val="0"/>
        </a:spcAft>
        <a:defRPr sz="4400">
          <a:solidFill>
            <a:schemeClr val="tx2"/>
          </a:solidFill>
          <a:latin typeface="Arial" panose="020B0604020202020204" pitchFamily="34" charset="0"/>
        </a:defRPr>
      </a:lvl3pPr>
      <a:lvl4pPr algn="ctr" rtl="0" fontAlgn="base">
        <a:spcBef>
          <a:spcPct val="0"/>
        </a:spcBef>
        <a:spcAft>
          <a:spcPct val="0"/>
        </a:spcAft>
        <a:defRPr sz="4400">
          <a:solidFill>
            <a:schemeClr val="tx2"/>
          </a:solidFill>
          <a:latin typeface="Arial" panose="020B0604020202020204" pitchFamily="34" charset="0"/>
        </a:defRPr>
      </a:lvl4pPr>
      <a:lvl5pPr algn="ctr" rtl="0" fontAlgn="base">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0.xml.rels><?xml version="1.0" encoding="UTF-8" standalone="yes"?>
<Relationships xmlns="http://schemas.openxmlformats.org/package/2006/relationships"><Relationship Id="rId2" Type="http://schemas.openxmlformats.org/officeDocument/2006/relationships/hyperlink" Target="../pelis/Imaginate%20vivir%20en%20una%20Meritocracia%5b1%5d.wmv" TargetMode="External"/><Relationship Id="rId1" Type="http://schemas.openxmlformats.org/officeDocument/2006/relationships/slideLayout" Target="../slideLayouts/slideLayout2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pPr algn="r"/>
            <a:r>
              <a:rPr lang="es-AR" dirty="0" smtClean="0"/>
              <a:t>Bioética social</a:t>
            </a:r>
            <a:endParaRPr lang="es-AR" dirty="0"/>
          </a:p>
        </p:txBody>
      </p:sp>
      <p:sp>
        <p:nvSpPr>
          <p:cNvPr id="3" name="Subtítulo 2"/>
          <p:cNvSpPr>
            <a:spLocks noGrp="1"/>
          </p:cNvSpPr>
          <p:nvPr>
            <p:ph type="subTitle" idx="1"/>
          </p:nvPr>
        </p:nvSpPr>
        <p:spPr/>
        <p:txBody>
          <a:bodyPr/>
          <a:lstStyle/>
          <a:p>
            <a:pPr algn="r"/>
            <a:r>
              <a:rPr lang="es-AR" dirty="0" smtClean="0"/>
              <a:t>Problemas bioéticos en la atención de la </a:t>
            </a:r>
            <a:r>
              <a:rPr lang="es-AR" dirty="0" smtClean="0"/>
              <a:t>comunidad</a:t>
            </a:r>
          </a:p>
          <a:p>
            <a:pPr algn="r"/>
            <a:r>
              <a:rPr lang="es-AR" dirty="0" smtClean="0">
                <a:solidFill>
                  <a:srgbClr val="00B0F0"/>
                </a:solidFill>
              </a:rPr>
              <a:t>Aportes desde la imaginación sociológica </a:t>
            </a:r>
            <a:endParaRPr lang="es-AR" dirty="0">
              <a:solidFill>
                <a:srgbClr val="00B0F0"/>
              </a:solidFill>
            </a:endParaRPr>
          </a:p>
        </p:txBody>
      </p:sp>
    </p:spTree>
    <p:extLst>
      <p:ext uri="{BB962C8B-B14F-4D97-AF65-F5344CB8AC3E}">
        <p14:creationId xmlns:p14="http://schemas.microsoft.com/office/powerpoint/2010/main" val="304784690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257577" y="229683"/>
            <a:ext cx="11719775" cy="6338542"/>
          </a:xfrm>
          <a:prstGeom prst="rect">
            <a:avLst/>
          </a:prstGeom>
          <a:solidFill>
            <a:srgbClr val="FFC000"/>
          </a:solid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9" name="Imagen 8"/>
          <p:cNvPicPr>
            <a:picLocks noChangeAspect="1"/>
          </p:cNvPicPr>
          <p:nvPr/>
        </p:nvPicPr>
        <p:blipFill>
          <a:blip r:embed="rId2">
            <a:extLst>
              <a:ext uri="{BEBA8EAE-BF5A-486C-A8C5-ECC9F3942E4B}">
                <a14:imgProps xmlns:a14="http://schemas.microsoft.com/office/drawing/2010/main">
                  <a14:imgLayer r:embed="rId3">
                    <a14:imgEffect>
                      <a14:colorTemperature colorTemp="11200"/>
                    </a14:imgEffect>
                  </a14:imgLayer>
                </a14:imgProps>
              </a:ext>
              <a:ext uri="{28A0092B-C50C-407E-A947-70E740481C1C}">
                <a14:useLocalDpi xmlns:a14="http://schemas.microsoft.com/office/drawing/2010/main" val="0"/>
              </a:ext>
            </a:extLst>
          </a:blip>
          <a:stretch>
            <a:fillRect/>
          </a:stretch>
        </p:blipFill>
        <p:spPr>
          <a:xfrm>
            <a:off x="575311" y="229683"/>
            <a:ext cx="4532298" cy="3191759"/>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2" name="Título 1"/>
          <p:cNvSpPr>
            <a:spLocks noGrp="1"/>
          </p:cNvSpPr>
          <p:nvPr>
            <p:ph type="title"/>
          </p:nvPr>
        </p:nvSpPr>
        <p:spPr>
          <a:xfrm>
            <a:off x="4860065" y="1160348"/>
            <a:ext cx="7117287" cy="1530148"/>
          </a:xfrm>
        </p:spPr>
        <p:txBody>
          <a:bodyPr>
            <a:normAutofit/>
          </a:bodyPr>
          <a:lstStyle/>
          <a:p>
            <a:pPr algn="ctr"/>
            <a:r>
              <a:rPr lang="es-AR" sz="3600" b="1" dirty="0" smtClean="0">
                <a:solidFill>
                  <a:srgbClr val="00B0F0"/>
                </a:solidFill>
              </a:rPr>
              <a:t>¿qué puede aportar la Sociología </a:t>
            </a:r>
            <a:r>
              <a:rPr lang="es-AR" sz="3600" b="1" dirty="0" smtClean="0">
                <a:solidFill>
                  <a:srgbClr val="00B0F0"/>
                </a:solidFill>
              </a:rPr>
              <a:t/>
            </a:r>
            <a:br>
              <a:rPr lang="es-AR" sz="3600" b="1" dirty="0" smtClean="0">
                <a:solidFill>
                  <a:srgbClr val="00B0F0"/>
                </a:solidFill>
              </a:rPr>
            </a:br>
            <a:r>
              <a:rPr lang="es-AR" sz="3600" b="1" dirty="0" smtClean="0">
                <a:solidFill>
                  <a:srgbClr val="00B0F0"/>
                </a:solidFill>
              </a:rPr>
              <a:t>a </a:t>
            </a:r>
            <a:r>
              <a:rPr lang="es-AR" sz="3600" b="1" dirty="0" smtClean="0">
                <a:solidFill>
                  <a:srgbClr val="00B0F0"/>
                </a:solidFill>
              </a:rPr>
              <a:t>la bioética social?</a:t>
            </a:r>
            <a:endParaRPr lang="es-AR" sz="3600" b="1" dirty="0">
              <a:solidFill>
                <a:srgbClr val="00B0F0"/>
              </a:solidFill>
            </a:endParaRPr>
          </a:p>
        </p:txBody>
      </p:sp>
      <p:sp>
        <p:nvSpPr>
          <p:cNvPr id="6" name="CuadroTexto 5"/>
          <p:cNvSpPr txBox="1"/>
          <p:nvPr/>
        </p:nvSpPr>
        <p:spPr>
          <a:xfrm>
            <a:off x="3949520" y="3410367"/>
            <a:ext cx="8242480" cy="2677656"/>
          </a:xfrm>
          <a:prstGeom prst="rect">
            <a:avLst/>
          </a:prstGeom>
          <a:noFill/>
        </p:spPr>
        <p:txBody>
          <a:bodyPr wrap="square" rtlCol="0">
            <a:spAutoFit/>
          </a:bodyPr>
          <a:lstStyle/>
          <a:p>
            <a:pPr algn="ctr"/>
            <a:r>
              <a:rPr lang="es-AR" sz="2800" b="1" dirty="0" smtClean="0">
                <a:solidFill>
                  <a:schemeClr val="bg1"/>
                </a:solidFill>
              </a:rPr>
              <a:t>HERRAMIENTAS para MIRAR</a:t>
            </a:r>
          </a:p>
          <a:p>
            <a:pPr marL="457200" indent="-457200" algn="ctr">
              <a:buFont typeface="Wingdings" panose="05000000000000000000" pitchFamily="2" charset="2"/>
              <a:buChar char="ü"/>
            </a:pPr>
            <a:r>
              <a:rPr lang="es-AR" sz="2800" b="1" dirty="0" smtClean="0">
                <a:solidFill>
                  <a:schemeClr val="bg1"/>
                </a:solidFill>
              </a:rPr>
              <a:t> las comunidades</a:t>
            </a:r>
          </a:p>
          <a:p>
            <a:pPr marL="457200" indent="-457200" algn="ctr">
              <a:buFont typeface="Wingdings" panose="05000000000000000000" pitchFamily="2" charset="2"/>
              <a:buChar char="ü"/>
            </a:pPr>
            <a:r>
              <a:rPr lang="es-AR" sz="2800" b="1" dirty="0" smtClean="0">
                <a:solidFill>
                  <a:schemeClr val="bg1"/>
                </a:solidFill>
              </a:rPr>
              <a:t>los problemas bioéticos</a:t>
            </a:r>
          </a:p>
          <a:p>
            <a:pPr marL="457200" indent="-457200" algn="ctr">
              <a:buFont typeface="Wingdings" panose="05000000000000000000" pitchFamily="2" charset="2"/>
              <a:buChar char="ü"/>
            </a:pPr>
            <a:r>
              <a:rPr lang="es-AR" sz="2800" b="1" dirty="0" smtClean="0">
                <a:solidFill>
                  <a:schemeClr val="bg1"/>
                </a:solidFill>
              </a:rPr>
              <a:t>los equipos de salud que miran los problemas bioéticos de las comunidades</a:t>
            </a:r>
          </a:p>
          <a:p>
            <a:pPr algn="ctr"/>
            <a:endParaRPr lang="es-AR" sz="2800" b="1" dirty="0">
              <a:solidFill>
                <a:schemeClr val="bg1"/>
              </a:solidFill>
            </a:endParaRPr>
          </a:p>
        </p:txBody>
      </p:sp>
    </p:spTree>
    <p:extLst>
      <p:ext uri="{BB962C8B-B14F-4D97-AF65-F5344CB8AC3E}">
        <p14:creationId xmlns:p14="http://schemas.microsoft.com/office/powerpoint/2010/main" val="352013977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p:cNvSpPr/>
          <p:nvPr/>
        </p:nvSpPr>
        <p:spPr>
          <a:xfrm>
            <a:off x="270456" y="365125"/>
            <a:ext cx="11616744" cy="6112948"/>
          </a:xfrm>
          <a:prstGeom prst="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2" name="Título 1"/>
          <p:cNvSpPr>
            <a:spLocks noGrp="1"/>
          </p:cNvSpPr>
          <p:nvPr>
            <p:ph type="title"/>
          </p:nvPr>
        </p:nvSpPr>
        <p:spPr>
          <a:xfrm>
            <a:off x="838200" y="365125"/>
            <a:ext cx="10515600" cy="1325563"/>
          </a:xfrm>
        </p:spPr>
        <p:txBody>
          <a:bodyPr/>
          <a:lstStyle/>
          <a:p>
            <a:pPr algn="ctr"/>
            <a:r>
              <a:rPr lang="es-AR" dirty="0" smtClean="0">
                <a:solidFill>
                  <a:schemeClr val="bg1"/>
                </a:solidFill>
              </a:rPr>
              <a:t>Imaginación sociológica</a:t>
            </a:r>
            <a:endParaRPr lang="es-AR" dirty="0">
              <a:solidFill>
                <a:schemeClr val="bg1"/>
              </a:solidFill>
            </a:endParaRPr>
          </a:p>
        </p:txBody>
      </p:sp>
      <p:sp>
        <p:nvSpPr>
          <p:cNvPr id="3" name="Marcador de contenido 2"/>
          <p:cNvSpPr>
            <a:spLocks noGrp="1"/>
          </p:cNvSpPr>
          <p:nvPr>
            <p:ph idx="1"/>
          </p:nvPr>
        </p:nvSpPr>
        <p:spPr>
          <a:xfrm>
            <a:off x="1390918" y="2086377"/>
            <a:ext cx="9697792" cy="3721995"/>
          </a:xfrm>
          <a:ln>
            <a:solidFill>
              <a:schemeClr val="bg1"/>
            </a:solidFill>
          </a:ln>
        </p:spPr>
        <p:txBody>
          <a:bodyPr/>
          <a:lstStyle/>
          <a:p>
            <a:pPr marL="0" indent="0">
              <a:buNone/>
            </a:pPr>
            <a:endParaRPr lang="es-AR" dirty="0" smtClean="0"/>
          </a:p>
          <a:p>
            <a:pPr marL="0" indent="0">
              <a:buNone/>
            </a:pPr>
            <a:endParaRPr lang="es-AR" dirty="0"/>
          </a:p>
        </p:txBody>
      </p:sp>
      <p:sp>
        <p:nvSpPr>
          <p:cNvPr id="5" name="CuadroTexto 4"/>
          <p:cNvSpPr txBox="1"/>
          <p:nvPr/>
        </p:nvSpPr>
        <p:spPr>
          <a:xfrm>
            <a:off x="2277414" y="2511381"/>
            <a:ext cx="7765960" cy="2862322"/>
          </a:xfrm>
          <a:prstGeom prst="rect">
            <a:avLst/>
          </a:prstGeom>
          <a:noFill/>
        </p:spPr>
        <p:txBody>
          <a:bodyPr wrap="square" rtlCol="0">
            <a:spAutoFit/>
          </a:bodyPr>
          <a:lstStyle/>
          <a:p>
            <a:pPr algn="ctr"/>
            <a:r>
              <a:rPr lang="es-AR" sz="6000" dirty="0">
                <a:solidFill>
                  <a:schemeClr val="bg1"/>
                </a:solidFill>
              </a:rPr>
              <a:t>e</a:t>
            </a:r>
            <a:r>
              <a:rPr lang="es-AR" sz="6000" dirty="0" smtClean="0">
                <a:solidFill>
                  <a:schemeClr val="bg1"/>
                </a:solidFill>
              </a:rPr>
              <a:t>l contexto social orienta o limita </a:t>
            </a:r>
          </a:p>
          <a:p>
            <a:pPr algn="ctr"/>
            <a:r>
              <a:rPr lang="es-AR" sz="6000" dirty="0" smtClean="0">
                <a:solidFill>
                  <a:schemeClr val="bg1"/>
                </a:solidFill>
              </a:rPr>
              <a:t>nuestras acciones </a:t>
            </a:r>
            <a:endParaRPr lang="es-AR" sz="6000" dirty="0">
              <a:solidFill>
                <a:schemeClr val="bg1"/>
              </a:solidFill>
            </a:endParaRPr>
          </a:p>
        </p:txBody>
      </p:sp>
    </p:spTree>
    <p:extLst>
      <p:ext uri="{BB962C8B-B14F-4D97-AF65-F5344CB8AC3E}">
        <p14:creationId xmlns:p14="http://schemas.microsoft.com/office/powerpoint/2010/main" val="275605220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p:cNvSpPr/>
          <p:nvPr/>
        </p:nvSpPr>
        <p:spPr bwMode="auto">
          <a:xfrm>
            <a:off x="592428" y="257577"/>
            <a:ext cx="11256135" cy="6130344"/>
          </a:xfrm>
          <a:prstGeom prst="rect">
            <a:avLst/>
          </a:prstGeom>
          <a:solidFill>
            <a:srgbClr val="FF0000"/>
          </a:solidFill>
          <a:ln w="12700" cap="flat" cmpd="sng" algn="ctr">
            <a:solidFill>
              <a:srgbClr val="00B05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s-AR" sz="1800" b="0" i="0" u="none" strike="noStrike" cap="none" normalizeH="0" baseline="0" smtClean="0">
              <a:ln>
                <a:noFill/>
              </a:ln>
              <a:solidFill>
                <a:schemeClr val="tx1"/>
              </a:solidFill>
              <a:effectLst/>
              <a:latin typeface="AvantGarde Bk BT" pitchFamily="34" charset="0"/>
            </a:endParaRPr>
          </a:p>
        </p:txBody>
      </p:sp>
      <p:pic>
        <p:nvPicPr>
          <p:cNvPr id="2" name="Imagen 1"/>
          <p:cNvPicPr>
            <a:picLocks noChangeAspect="1"/>
          </p:cNvPicPr>
          <p:nvPr/>
        </p:nvPicPr>
        <p:blipFill>
          <a:blip r:embed="rId2">
            <a:duotone>
              <a:prstClr val="black"/>
              <a:srgbClr val="FF0000">
                <a:tint val="45000"/>
                <a:satMod val="400000"/>
              </a:srgbClr>
            </a:duotone>
          </a:blip>
          <a:stretch>
            <a:fillRect/>
          </a:stretch>
        </p:blipFill>
        <p:spPr>
          <a:xfrm>
            <a:off x="8302322" y="3000778"/>
            <a:ext cx="2751976" cy="3219132"/>
          </a:xfrm>
          <a:prstGeom prst="rect">
            <a:avLst/>
          </a:prstGeom>
        </p:spPr>
      </p:pic>
      <p:sp>
        <p:nvSpPr>
          <p:cNvPr id="4" name="Llamada ovalada 3"/>
          <p:cNvSpPr/>
          <p:nvPr/>
        </p:nvSpPr>
        <p:spPr bwMode="auto">
          <a:xfrm>
            <a:off x="856444" y="63819"/>
            <a:ext cx="6774287" cy="4765183"/>
          </a:xfrm>
          <a:prstGeom prst="wedgeEllipseCallout">
            <a:avLst>
              <a:gd name="adj1" fmla="val 69662"/>
              <a:gd name="adj2" fmla="val 34324"/>
            </a:avLst>
          </a:prstGeom>
          <a:solidFill>
            <a:schemeClr val="bg1"/>
          </a:solidFill>
          <a:ln w="12700" cap="flat" cmpd="sng" algn="ctr">
            <a:solidFill>
              <a:srgbClr val="FF000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s-AR" sz="1800" b="0" i="0" u="none" strike="noStrike" cap="none" normalizeH="0" baseline="0" smtClean="0">
              <a:ln>
                <a:noFill/>
              </a:ln>
              <a:solidFill>
                <a:schemeClr val="tx1"/>
              </a:solidFill>
              <a:effectLst/>
              <a:latin typeface="AvantGarde Bk BT" pitchFamily="34" charset="0"/>
            </a:endParaRPr>
          </a:p>
        </p:txBody>
      </p:sp>
      <p:sp>
        <p:nvSpPr>
          <p:cNvPr id="5" name="CuadroTexto 4"/>
          <p:cNvSpPr txBox="1"/>
          <p:nvPr/>
        </p:nvSpPr>
        <p:spPr>
          <a:xfrm>
            <a:off x="1184856" y="1146220"/>
            <a:ext cx="6117465" cy="2677656"/>
          </a:xfrm>
          <a:prstGeom prst="rect">
            <a:avLst/>
          </a:prstGeom>
          <a:noFill/>
        </p:spPr>
        <p:txBody>
          <a:bodyPr wrap="square" rtlCol="0">
            <a:spAutoFit/>
          </a:bodyPr>
          <a:lstStyle/>
          <a:p>
            <a:pPr algn="ctr"/>
            <a:r>
              <a:rPr lang="es-AR" sz="2400" i="1" dirty="0">
                <a:solidFill>
                  <a:srgbClr val="FF0000"/>
                </a:solidFill>
                <a:latin typeface="Bookman Old Style" panose="02050604050505020204" pitchFamily="18" charset="0"/>
                <a:cs typeface="Calibri" panose="020F0502020204030204" pitchFamily="34" charset="0"/>
              </a:rPr>
              <a:t>Los hombres hacen su propia historia, pero no la hacen a su libre arbitrio, bajo circunstancias elegidas por ellos mismos, sino bajo aquellas circunstancias con que se encuentran directamente, que existen y les han sido legadas por el pasado</a:t>
            </a:r>
          </a:p>
        </p:txBody>
      </p:sp>
      <p:sp>
        <p:nvSpPr>
          <p:cNvPr id="7" name="CuadroTexto 6"/>
          <p:cNvSpPr txBox="1"/>
          <p:nvPr/>
        </p:nvSpPr>
        <p:spPr>
          <a:xfrm>
            <a:off x="10625070" y="776888"/>
            <a:ext cx="2047741" cy="369332"/>
          </a:xfrm>
          <a:prstGeom prst="rect">
            <a:avLst/>
          </a:prstGeom>
          <a:noFill/>
        </p:spPr>
        <p:txBody>
          <a:bodyPr wrap="square" rtlCol="0">
            <a:spAutoFit/>
          </a:bodyPr>
          <a:lstStyle/>
          <a:p>
            <a:r>
              <a:rPr lang="es-AR" dirty="0" smtClean="0">
                <a:solidFill>
                  <a:schemeClr val="bg1"/>
                </a:solidFill>
                <a:latin typeface="Calibri" panose="020F0502020204030204" pitchFamily="34" charset="0"/>
                <a:cs typeface="Calibri" panose="020F0502020204030204" pitchFamily="34" charset="0"/>
              </a:rPr>
              <a:t>Karl Marx</a:t>
            </a:r>
            <a:endParaRPr lang="es-AR"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28169974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ángulo 10"/>
          <p:cNvSpPr/>
          <p:nvPr/>
        </p:nvSpPr>
        <p:spPr bwMode="auto">
          <a:xfrm>
            <a:off x="425003" y="278894"/>
            <a:ext cx="11436439" cy="6276452"/>
          </a:xfrm>
          <a:prstGeom prst="rect">
            <a:avLst/>
          </a:prstGeom>
          <a:solidFill>
            <a:srgbClr val="00B0F0"/>
          </a:solidFill>
          <a:ln w="12700" cap="flat" cmpd="sng" algn="ctr">
            <a:solidFill>
              <a:srgbClr val="00B05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s-AR" sz="1800" b="0" i="0" u="none" strike="noStrike" cap="none" normalizeH="0" baseline="0" smtClean="0">
              <a:ln>
                <a:noFill/>
              </a:ln>
              <a:solidFill>
                <a:schemeClr val="bg1"/>
              </a:solidFill>
              <a:effectLst/>
              <a:latin typeface="AvantGarde Bk BT" pitchFamily="34" charset="0"/>
            </a:endParaRPr>
          </a:p>
        </p:txBody>
      </p:sp>
      <p:sp>
        <p:nvSpPr>
          <p:cNvPr id="32776" name="Text Box 1032"/>
          <p:cNvSpPr txBox="1">
            <a:spLocks noChangeArrowheads="1"/>
          </p:cNvSpPr>
          <p:nvPr/>
        </p:nvSpPr>
        <p:spPr bwMode="auto">
          <a:xfrm>
            <a:off x="4479926" y="955675"/>
            <a:ext cx="6254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base">
              <a:spcBef>
                <a:spcPct val="0"/>
              </a:spcBef>
              <a:spcAft>
                <a:spcPct val="0"/>
              </a:spcAft>
            </a:pPr>
            <a:endParaRPr lang="es-ES" sz="2400">
              <a:solidFill>
                <a:srgbClr val="000000"/>
              </a:solidFill>
              <a:latin typeface="Times New Roman" panose="02020603050405020304" pitchFamily="18" charset="0"/>
            </a:endParaRPr>
          </a:p>
        </p:txBody>
      </p:sp>
      <p:pic>
        <p:nvPicPr>
          <p:cNvPr id="5" name="Imagen 4"/>
          <p:cNvPicPr>
            <a:picLocks noChangeAspect="1"/>
          </p:cNvPicPr>
          <p:nvPr/>
        </p:nvPicPr>
        <p:blipFill>
          <a:blip r:embed="rId2">
            <a:duotone>
              <a:prstClr val="black"/>
              <a:srgbClr val="00B0F0">
                <a:tint val="45000"/>
                <a:satMod val="400000"/>
              </a:srgbClr>
            </a:duotone>
            <a:extLst>
              <a:ext uri="{28A0092B-C50C-407E-A947-70E740481C1C}">
                <a14:useLocalDpi xmlns:a14="http://schemas.microsoft.com/office/drawing/2010/main" val="0"/>
              </a:ext>
            </a:extLst>
          </a:blip>
          <a:stretch>
            <a:fillRect/>
          </a:stretch>
        </p:blipFill>
        <p:spPr>
          <a:xfrm>
            <a:off x="1330345" y="2833537"/>
            <a:ext cx="2225720" cy="2967627"/>
          </a:xfrm>
          <a:prstGeom prst="rect">
            <a:avLst/>
          </a:prstGeom>
        </p:spPr>
      </p:pic>
      <p:sp>
        <p:nvSpPr>
          <p:cNvPr id="7" name="Llamada rectangular redondeada 6"/>
          <p:cNvSpPr/>
          <p:nvPr/>
        </p:nvSpPr>
        <p:spPr bwMode="auto">
          <a:xfrm>
            <a:off x="3833123" y="881040"/>
            <a:ext cx="5293217" cy="3042802"/>
          </a:xfrm>
          <a:prstGeom prst="wedgeRoundRectCallout">
            <a:avLst>
              <a:gd name="adj1" fmla="val -43483"/>
              <a:gd name="adj2" fmla="val 73553"/>
              <a:gd name="adj3" fmla="val 16667"/>
            </a:avLst>
          </a:prstGeom>
          <a:solidFill>
            <a:schemeClr val="bg1"/>
          </a:solidFill>
          <a:ln w="12700" cap="flat" cmpd="sng" algn="ctr">
            <a:solidFill>
              <a:schemeClr val="tx1"/>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s-AR" sz="1800" b="0" i="0" u="none" strike="noStrike" cap="none" normalizeH="0" baseline="0" smtClean="0">
              <a:ln>
                <a:noFill/>
              </a:ln>
              <a:solidFill>
                <a:schemeClr val="tx1"/>
              </a:solidFill>
              <a:effectLst/>
              <a:latin typeface="AvantGarde Bk BT" pitchFamily="34" charset="0"/>
            </a:endParaRPr>
          </a:p>
        </p:txBody>
      </p:sp>
      <p:sp>
        <p:nvSpPr>
          <p:cNvPr id="8" name="CuadroTexto 7"/>
          <p:cNvSpPr txBox="1"/>
          <p:nvPr/>
        </p:nvSpPr>
        <p:spPr>
          <a:xfrm>
            <a:off x="4314423" y="1258329"/>
            <a:ext cx="4330619" cy="1938992"/>
          </a:xfrm>
          <a:prstGeom prst="rect">
            <a:avLst/>
          </a:prstGeom>
          <a:noFill/>
        </p:spPr>
        <p:txBody>
          <a:bodyPr wrap="square" rtlCol="0">
            <a:spAutoFit/>
          </a:bodyPr>
          <a:lstStyle/>
          <a:p>
            <a:r>
              <a:rPr lang="es-AR" sz="2400" i="1" dirty="0">
                <a:solidFill>
                  <a:srgbClr val="00B0F0"/>
                </a:solidFill>
                <a:latin typeface="Calibri" panose="020F0502020204030204" pitchFamily="34" charset="0"/>
                <a:cs typeface="Calibri" panose="020F0502020204030204" pitchFamily="34" charset="0"/>
              </a:rPr>
              <a:t>La imaginación sociológica nos permite captar la historia y la biografía y la relación entre ambas dentro de la sociedad. Esa es su tarea y su promesa</a:t>
            </a:r>
          </a:p>
        </p:txBody>
      </p:sp>
      <p:sp>
        <p:nvSpPr>
          <p:cNvPr id="12" name="CuadroTexto 11"/>
          <p:cNvSpPr txBox="1"/>
          <p:nvPr/>
        </p:nvSpPr>
        <p:spPr>
          <a:xfrm>
            <a:off x="8896162" y="5801164"/>
            <a:ext cx="3103809" cy="369332"/>
          </a:xfrm>
          <a:prstGeom prst="rect">
            <a:avLst/>
          </a:prstGeom>
          <a:noFill/>
        </p:spPr>
        <p:txBody>
          <a:bodyPr wrap="square" rtlCol="0">
            <a:spAutoFit/>
          </a:bodyPr>
          <a:lstStyle/>
          <a:p>
            <a:r>
              <a:rPr lang="es-AR" dirty="0" smtClean="0">
                <a:solidFill>
                  <a:schemeClr val="bg1"/>
                </a:solidFill>
              </a:rPr>
              <a:t>Charles Wright Mills</a:t>
            </a:r>
            <a:endParaRPr lang="es-AR" dirty="0">
              <a:solidFill>
                <a:schemeClr val="bg1"/>
              </a:solidFill>
            </a:endParaRPr>
          </a:p>
        </p:txBody>
      </p:sp>
    </p:spTree>
    <p:extLst>
      <p:ext uri="{BB962C8B-B14F-4D97-AF65-F5344CB8AC3E}">
        <p14:creationId xmlns:p14="http://schemas.microsoft.com/office/powerpoint/2010/main" val="357246579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nodePh="1">
                                  <p:stCondLst>
                                    <p:cond delay="0"/>
                                  </p:stCondLst>
                                  <p:endCondLst>
                                    <p:cond evt="begin" delay="0">
                                      <p:tn val="5"/>
                                    </p:cond>
                                  </p:endCondLst>
                                  <p:childTnLst>
                                    <p:set>
                                      <p:cBhvr>
                                        <p:cTn id="6" dur="1" fill="hold">
                                          <p:stCondLst>
                                            <p:cond delay="0"/>
                                          </p:stCondLst>
                                        </p:cTn>
                                        <p:tgtEl>
                                          <p:spTgt spid="32776"/>
                                        </p:tgtEl>
                                        <p:attrNameLst>
                                          <p:attrName>style.visibility</p:attrName>
                                        </p:attrNameLst>
                                      </p:cBhvr>
                                      <p:to>
                                        <p:strVal val="visible"/>
                                      </p:to>
                                    </p:set>
                                    <p:anim calcmode="lin" valueType="num">
                                      <p:cBhvr additive="base">
                                        <p:cTn id="7" dur="500" fill="hold"/>
                                        <p:tgtEl>
                                          <p:spTgt spid="32776"/>
                                        </p:tgtEl>
                                        <p:attrNameLst>
                                          <p:attrName>ppt_x</p:attrName>
                                        </p:attrNameLst>
                                      </p:cBhvr>
                                      <p:tavLst>
                                        <p:tav tm="0">
                                          <p:val>
                                            <p:strVal val="0-#ppt_w/2"/>
                                          </p:val>
                                        </p:tav>
                                        <p:tav tm="100000">
                                          <p:val>
                                            <p:strVal val="#ppt_x"/>
                                          </p:val>
                                        </p:tav>
                                      </p:tavLst>
                                    </p:anim>
                                    <p:anim calcmode="lin" valueType="num">
                                      <p:cBhvr additive="base">
                                        <p:cTn id="8" dur="500" fill="hold"/>
                                        <p:tgtEl>
                                          <p:spTgt spid="3277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6" grpId="0" autoUpdateAnimBg="0"/>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4819" name="Rectangle 3"/>
          <p:cNvSpPr>
            <a:spLocks noGrp="1" noChangeArrowheads="1"/>
          </p:cNvSpPr>
          <p:nvPr>
            <p:ph type="body" idx="1"/>
          </p:nvPr>
        </p:nvSpPr>
        <p:spPr>
          <a:xfrm>
            <a:off x="540914" y="2565400"/>
            <a:ext cx="11384924" cy="4032250"/>
          </a:xfrm>
          <a:solidFill>
            <a:srgbClr val="FF9933"/>
          </a:solidFill>
        </p:spPr>
        <p:txBody>
          <a:bodyPr/>
          <a:lstStyle/>
          <a:p>
            <a:pPr algn="ctr">
              <a:lnSpc>
                <a:spcPct val="90000"/>
              </a:lnSpc>
              <a:buFontTx/>
              <a:buNone/>
            </a:pPr>
            <a:r>
              <a:rPr lang="es-ES" sz="3600" b="1" dirty="0">
                <a:latin typeface="Calibri" panose="020F0502020204030204" pitchFamily="34" charset="0"/>
                <a:cs typeface="Calibri" panose="020F0502020204030204" pitchFamily="34" charset="0"/>
              </a:rPr>
              <a:t>	</a:t>
            </a:r>
            <a:endParaRPr lang="es-ES" sz="3600" dirty="0">
              <a:latin typeface="Calibri" panose="020F0502020204030204" pitchFamily="34" charset="0"/>
              <a:cs typeface="Calibri" panose="020F0502020204030204" pitchFamily="34" charset="0"/>
            </a:endParaRPr>
          </a:p>
          <a:p>
            <a:pPr algn="ctr">
              <a:lnSpc>
                <a:spcPct val="90000"/>
              </a:lnSpc>
              <a:buFontTx/>
              <a:buNone/>
            </a:pPr>
            <a:r>
              <a:rPr lang="es-ES" dirty="0">
                <a:solidFill>
                  <a:schemeClr val="bg1"/>
                </a:solidFill>
                <a:latin typeface="Calibri" panose="020F0502020204030204" pitchFamily="34" charset="0"/>
                <a:cs typeface="Calibri" panose="020F0502020204030204" pitchFamily="34" charset="0"/>
              </a:rPr>
              <a:t>Por tanto </a:t>
            </a:r>
            <a:r>
              <a:rPr lang="es-ES" b="1" dirty="0">
                <a:solidFill>
                  <a:schemeClr val="bg1"/>
                </a:solidFill>
                <a:latin typeface="Calibri" panose="020F0502020204030204" pitchFamily="34" charset="0"/>
                <a:cs typeface="Calibri" panose="020F0502020204030204" pitchFamily="34" charset="0"/>
              </a:rPr>
              <a:t>la perspectiva sociológica</a:t>
            </a:r>
            <a:r>
              <a:rPr lang="es-ES" dirty="0">
                <a:solidFill>
                  <a:schemeClr val="bg1"/>
                </a:solidFill>
                <a:latin typeface="Calibri" panose="020F0502020204030204" pitchFamily="34" charset="0"/>
                <a:cs typeface="Calibri" panose="020F0502020204030204" pitchFamily="34" charset="0"/>
              </a:rPr>
              <a:t> consiste en:</a:t>
            </a:r>
          </a:p>
          <a:p>
            <a:pPr>
              <a:lnSpc>
                <a:spcPct val="90000"/>
              </a:lnSpc>
            </a:pPr>
            <a:r>
              <a:rPr lang="es-ES" dirty="0">
                <a:solidFill>
                  <a:schemeClr val="bg1"/>
                </a:solidFill>
                <a:latin typeface="Calibri" panose="020F0502020204030204" pitchFamily="34" charset="0"/>
                <a:cs typeface="Calibri" panose="020F0502020204030204" pitchFamily="34" charset="0"/>
              </a:rPr>
              <a:t>Ver lo general en lo particular.</a:t>
            </a:r>
          </a:p>
          <a:p>
            <a:pPr>
              <a:lnSpc>
                <a:spcPct val="90000"/>
              </a:lnSpc>
            </a:pPr>
            <a:r>
              <a:rPr lang="es-ES" dirty="0">
                <a:solidFill>
                  <a:schemeClr val="bg1"/>
                </a:solidFill>
                <a:latin typeface="Calibri" panose="020F0502020204030204" pitchFamily="34" charset="0"/>
                <a:cs typeface="Calibri" panose="020F0502020204030204" pitchFamily="34" charset="0"/>
              </a:rPr>
              <a:t>Identificar pautas generales en la experiencia social de las personas.</a:t>
            </a:r>
          </a:p>
          <a:p>
            <a:pPr>
              <a:lnSpc>
                <a:spcPct val="90000"/>
              </a:lnSpc>
            </a:pPr>
            <a:r>
              <a:rPr lang="es-ES" dirty="0">
                <a:solidFill>
                  <a:schemeClr val="bg1"/>
                </a:solidFill>
                <a:latin typeface="Calibri" panose="020F0502020204030204" pitchFamily="34" charset="0"/>
                <a:cs typeface="Calibri" panose="020F0502020204030204" pitchFamily="34" charset="0"/>
              </a:rPr>
              <a:t>Reconocer la individualidad pero también reconocer que según la categoría que pertenezca serán sus experiencias vitales.</a:t>
            </a:r>
          </a:p>
        </p:txBody>
      </p:sp>
      <p:sp>
        <p:nvSpPr>
          <p:cNvPr id="34820" name="Text Box 4"/>
          <p:cNvSpPr txBox="1">
            <a:spLocks noChangeArrowheads="1"/>
          </p:cNvSpPr>
          <p:nvPr/>
        </p:nvSpPr>
        <p:spPr bwMode="auto">
          <a:xfrm>
            <a:off x="540914" y="404813"/>
            <a:ext cx="11384924" cy="2100262"/>
          </a:xfrm>
          <a:prstGeom prst="rect">
            <a:avLst/>
          </a:prstGeom>
          <a:solidFill>
            <a:srgbClr val="FFCC66"/>
          </a:solidFill>
          <a:ln>
            <a:noFill/>
          </a:ln>
          <a:effectLst/>
          <a:extLs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fontAlgn="base">
              <a:spcBef>
                <a:spcPct val="20000"/>
              </a:spcBef>
              <a:spcAft>
                <a:spcPct val="0"/>
              </a:spcAft>
            </a:pPr>
            <a:endParaRPr lang="es-ES" sz="2800" b="1" dirty="0">
              <a:solidFill>
                <a:srgbClr val="000000"/>
              </a:solidFill>
              <a:latin typeface="Calibri" panose="020F0502020204030204" pitchFamily="34" charset="0"/>
              <a:cs typeface="Calibri" panose="020F0502020204030204" pitchFamily="34" charset="0"/>
            </a:endParaRPr>
          </a:p>
          <a:p>
            <a:pPr algn="ctr" fontAlgn="base">
              <a:spcBef>
                <a:spcPct val="20000"/>
              </a:spcBef>
              <a:spcAft>
                <a:spcPct val="0"/>
              </a:spcAft>
            </a:pPr>
            <a:r>
              <a:rPr lang="es-ES" sz="2800" b="1" dirty="0">
                <a:solidFill>
                  <a:srgbClr val="000000"/>
                </a:solidFill>
                <a:latin typeface="Calibri" panose="020F0502020204030204" pitchFamily="34" charset="0"/>
                <a:cs typeface="Calibri" panose="020F0502020204030204" pitchFamily="34" charset="0"/>
              </a:rPr>
              <a:t>Ni la vida de un individuo ni la historia de la sociedad pueden entenderse una sin la otra</a:t>
            </a:r>
          </a:p>
          <a:p>
            <a:pPr fontAlgn="base">
              <a:spcBef>
                <a:spcPct val="50000"/>
              </a:spcBef>
              <a:spcAft>
                <a:spcPct val="0"/>
              </a:spcAft>
            </a:pPr>
            <a:endParaRPr lang="es-ES" sz="2800" dirty="0">
              <a:solidFill>
                <a:srgbClr val="000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73869830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4819">
                                            <p:txEl>
                                              <p:pRg st="0" end="0"/>
                                            </p:txEl>
                                          </p:spTgt>
                                        </p:tgtEl>
                                        <p:attrNameLst>
                                          <p:attrName>style.visibility</p:attrName>
                                        </p:attrNameLst>
                                      </p:cBhvr>
                                      <p:to>
                                        <p:strVal val="visible"/>
                                      </p:to>
                                    </p:set>
                                    <p:animEffect transition="in" filter="dissolve">
                                      <p:cBhvr>
                                        <p:cTn id="7" dur="500"/>
                                        <p:tgtEl>
                                          <p:spTgt spid="3481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4819">
                                            <p:txEl>
                                              <p:pRg st="1" end="1"/>
                                            </p:txEl>
                                          </p:spTgt>
                                        </p:tgtEl>
                                        <p:attrNameLst>
                                          <p:attrName>style.visibility</p:attrName>
                                        </p:attrNameLst>
                                      </p:cBhvr>
                                      <p:to>
                                        <p:strVal val="visible"/>
                                      </p:to>
                                    </p:set>
                                    <p:animEffect transition="in" filter="dissolve">
                                      <p:cBhvr>
                                        <p:cTn id="12" dur="500"/>
                                        <p:tgtEl>
                                          <p:spTgt spid="34819">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4819">
                                            <p:txEl>
                                              <p:pRg st="2" end="2"/>
                                            </p:txEl>
                                          </p:spTgt>
                                        </p:tgtEl>
                                        <p:attrNameLst>
                                          <p:attrName>style.visibility</p:attrName>
                                        </p:attrNameLst>
                                      </p:cBhvr>
                                      <p:to>
                                        <p:strVal val="visible"/>
                                      </p:to>
                                    </p:set>
                                    <p:animEffect transition="in" filter="dissolve">
                                      <p:cBhvr>
                                        <p:cTn id="17" dur="500"/>
                                        <p:tgtEl>
                                          <p:spTgt spid="34819">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4819">
                                            <p:txEl>
                                              <p:pRg st="3" end="3"/>
                                            </p:txEl>
                                          </p:spTgt>
                                        </p:tgtEl>
                                        <p:attrNameLst>
                                          <p:attrName>style.visibility</p:attrName>
                                        </p:attrNameLst>
                                      </p:cBhvr>
                                      <p:to>
                                        <p:strVal val="visible"/>
                                      </p:to>
                                    </p:set>
                                    <p:animEffect transition="in" filter="dissolve">
                                      <p:cBhvr>
                                        <p:cTn id="22" dur="500"/>
                                        <p:tgtEl>
                                          <p:spTgt spid="34819">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4819">
                                            <p:txEl>
                                              <p:pRg st="4" end="4"/>
                                            </p:txEl>
                                          </p:spTgt>
                                        </p:tgtEl>
                                        <p:attrNameLst>
                                          <p:attrName>style.visibility</p:attrName>
                                        </p:attrNameLst>
                                      </p:cBhvr>
                                      <p:to>
                                        <p:strVal val="visible"/>
                                      </p:to>
                                    </p:set>
                                    <p:animEffect transition="in" filter="dissolve">
                                      <p:cBhvr>
                                        <p:cTn id="27" dur="500"/>
                                        <p:tgtEl>
                                          <p:spTgt spid="3481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9" grpId="0" build="p"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ángulo 6"/>
          <p:cNvSpPr/>
          <p:nvPr/>
        </p:nvSpPr>
        <p:spPr bwMode="auto">
          <a:xfrm>
            <a:off x="244699" y="321972"/>
            <a:ext cx="11655380" cy="6220496"/>
          </a:xfrm>
          <a:prstGeom prst="rect">
            <a:avLst/>
          </a:prstGeom>
          <a:solidFill>
            <a:srgbClr val="FFC000"/>
          </a:solidFill>
          <a:ln w="12700" cap="flat" cmpd="sng" algn="ctr">
            <a:solidFill>
              <a:schemeClr val="tx1"/>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s-AR" sz="1800" b="0" i="0" u="none" strike="noStrike" cap="none" normalizeH="0" baseline="0" smtClean="0">
              <a:ln>
                <a:noFill/>
              </a:ln>
              <a:solidFill>
                <a:schemeClr val="tx1"/>
              </a:solidFill>
              <a:effectLst/>
              <a:latin typeface="AvantGarde Bk BT" pitchFamily="34" charset="0"/>
            </a:endParaRPr>
          </a:p>
        </p:txBody>
      </p:sp>
      <p:sp>
        <p:nvSpPr>
          <p:cNvPr id="4" name="Título 3"/>
          <p:cNvSpPr>
            <a:spLocks noGrp="1"/>
          </p:cNvSpPr>
          <p:nvPr>
            <p:ph type="title"/>
          </p:nvPr>
        </p:nvSpPr>
        <p:spPr>
          <a:xfrm>
            <a:off x="244699" y="1392372"/>
            <a:ext cx="11655380" cy="1143000"/>
          </a:xfrm>
          <a:ln>
            <a:solidFill>
              <a:schemeClr val="bg1"/>
            </a:solidFill>
          </a:ln>
        </p:spPr>
        <p:txBody>
          <a:bodyPr/>
          <a:lstStyle/>
          <a:p>
            <a:r>
              <a:rPr lang="es-AR" sz="6000" dirty="0" smtClean="0">
                <a:latin typeface="Calibri" panose="020F0502020204030204" pitchFamily="34" charset="0"/>
                <a:cs typeface="Calibri" panose="020F0502020204030204" pitchFamily="34" charset="0"/>
              </a:rPr>
              <a:t>ESTRUCTURA - ACCIÓN</a:t>
            </a:r>
            <a:endParaRPr lang="es-AR" sz="6000" dirty="0">
              <a:latin typeface="Calibri" panose="020F0502020204030204" pitchFamily="34" charset="0"/>
              <a:cs typeface="Calibri" panose="020F0502020204030204" pitchFamily="34" charset="0"/>
            </a:endParaRPr>
          </a:p>
        </p:txBody>
      </p:sp>
      <p:sp>
        <p:nvSpPr>
          <p:cNvPr id="5" name="Elipse 4"/>
          <p:cNvSpPr/>
          <p:nvPr/>
        </p:nvSpPr>
        <p:spPr bwMode="auto">
          <a:xfrm>
            <a:off x="2704563" y="2858668"/>
            <a:ext cx="6735651" cy="3360504"/>
          </a:xfrm>
          <a:prstGeom prst="ellipse">
            <a:avLst/>
          </a:prstGeom>
          <a:solidFill>
            <a:srgbClr val="FFC000"/>
          </a:solidFill>
          <a:ln w="12700" cap="flat" cmpd="sng" algn="ctr">
            <a:solidFill>
              <a:schemeClr val="bg1"/>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s-AR" sz="1800" b="0" i="0" u="none" strike="noStrike" cap="none" normalizeH="0" baseline="0" dirty="0" smtClean="0">
              <a:ln>
                <a:noFill/>
              </a:ln>
              <a:solidFill>
                <a:schemeClr val="tx1"/>
              </a:solidFill>
              <a:effectLst/>
              <a:latin typeface="AvantGarde Bk BT" pitchFamily="34" charset="0"/>
            </a:endParaRPr>
          </a:p>
        </p:txBody>
      </p:sp>
      <p:sp>
        <p:nvSpPr>
          <p:cNvPr id="6" name="CuadroTexto 5"/>
          <p:cNvSpPr txBox="1"/>
          <p:nvPr/>
        </p:nvSpPr>
        <p:spPr>
          <a:xfrm>
            <a:off x="3741312" y="3605772"/>
            <a:ext cx="4893972" cy="1938992"/>
          </a:xfrm>
          <a:prstGeom prst="rect">
            <a:avLst/>
          </a:prstGeom>
          <a:noFill/>
        </p:spPr>
        <p:txBody>
          <a:bodyPr wrap="square" rtlCol="0">
            <a:spAutoFit/>
          </a:bodyPr>
          <a:lstStyle/>
          <a:p>
            <a:pPr algn="ctr"/>
            <a:r>
              <a:rPr lang="es-AR" sz="6000" dirty="0" smtClean="0">
                <a:solidFill>
                  <a:schemeClr val="bg1"/>
                </a:solidFill>
              </a:rPr>
              <a:t>HABITUS</a:t>
            </a:r>
          </a:p>
          <a:p>
            <a:pPr algn="ctr"/>
            <a:r>
              <a:rPr lang="es-AR" sz="6000" dirty="0" smtClean="0">
                <a:solidFill>
                  <a:schemeClr val="bg1"/>
                </a:solidFill>
              </a:rPr>
              <a:t>CAMPO</a:t>
            </a:r>
            <a:endParaRPr lang="es-AR" sz="6000" dirty="0">
              <a:solidFill>
                <a:schemeClr val="bg1"/>
              </a:solidFill>
            </a:endParaRPr>
          </a:p>
        </p:txBody>
      </p:sp>
    </p:spTree>
    <p:extLst>
      <p:ext uri="{BB962C8B-B14F-4D97-AF65-F5344CB8AC3E}">
        <p14:creationId xmlns:p14="http://schemas.microsoft.com/office/powerpoint/2010/main" val="207656970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Rectangle 3"/>
          <p:cNvSpPr>
            <a:spLocks noGrp="1" noChangeArrowheads="1"/>
          </p:cNvSpPr>
          <p:nvPr>
            <p:ph type="body" idx="1"/>
          </p:nvPr>
        </p:nvSpPr>
        <p:spPr>
          <a:xfrm>
            <a:off x="566670" y="333375"/>
            <a:ext cx="11256136" cy="6191250"/>
          </a:xfrm>
          <a:solidFill>
            <a:schemeClr val="folHlink"/>
          </a:solidFill>
        </p:spPr>
        <p:txBody>
          <a:bodyPr/>
          <a:lstStyle/>
          <a:p>
            <a:pPr algn="ctr">
              <a:buFontTx/>
              <a:buNone/>
            </a:pPr>
            <a:endParaRPr lang="es-AR" sz="4000" dirty="0">
              <a:latin typeface="Calibri" panose="020F0502020204030204" pitchFamily="34" charset="0"/>
              <a:cs typeface="Calibri" panose="020F0502020204030204" pitchFamily="34" charset="0"/>
            </a:endParaRPr>
          </a:p>
          <a:p>
            <a:pPr algn="ctr">
              <a:buFontTx/>
              <a:buNone/>
            </a:pPr>
            <a:r>
              <a:rPr lang="es-AR" sz="4400" dirty="0">
                <a:solidFill>
                  <a:schemeClr val="bg1"/>
                </a:solidFill>
                <a:latin typeface="Calibri" panose="020F0502020204030204" pitchFamily="34" charset="0"/>
                <a:cs typeface="Calibri" panose="020F0502020204030204" pitchFamily="34" charset="0"/>
              </a:rPr>
              <a:t>La Sociología considera a las relaciones humanas </a:t>
            </a:r>
            <a:r>
              <a:rPr lang="es-AR" sz="4400" b="1" dirty="0">
                <a:solidFill>
                  <a:schemeClr val="bg1"/>
                </a:solidFill>
                <a:latin typeface="Calibri" panose="020F0502020204030204" pitchFamily="34" charset="0"/>
                <a:cs typeface="Calibri" panose="020F0502020204030204" pitchFamily="34" charset="0"/>
              </a:rPr>
              <a:t>como elementos de elaboraciones más amplias</a:t>
            </a:r>
            <a:r>
              <a:rPr lang="es-AR" sz="4400" dirty="0">
                <a:solidFill>
                  <a:schemeClr val="bg1"/>
                </a:solidFill>
                <a:latin typeface="Calibri" panose="020F0502020204030204" pitchFamily="34" charset="0"/>
                <a:cs typeface="Calibri" panose="020F0502020204030204" pitchFamily="34" charset="0"/>
              </a:rPr>
              <a:t>, es decir, de una disposición no aleatoria de los actores, que se encuentran aprisionados en una </a:t>
            </a:r>
            <a:r>
              <a:rPr lang="es-AR" sz="4400" b="1" dirty="0">
                <a:solidFill>
                  <a:schemeClr val="bg1"/>
                </a:solidFill>
                <a:latin typeface="Calibri" panose="020F0502020204030204" pitchFamily="34" charset="0"/>
                <a:cs typeface="Calibri" panose="020F0502020204030204" pitchFamily="34" charset="0"/>
              </a:rPr>
              <a:t>red de dependencia mutua.</a:t>
            </a:r>
            <a:r>
              <a:rPr lang="es-AR" sz="4400" b="1" dirty="0">
                <a:latin typeface="Calibri" panose="020F0502020204030204" pitchFamily="34" charset="0"/>
                <a:cs typeface="Calibri" panose="020F0502020204030204" pitchFamily="34" charset="0"/>
              </a:rPr>
              <a:t> </a:t>
            </a:r>
            <a:endParaRPr lang="es-AR" sz="4400" b="1" dirty="0" smtClean="0">
              <a:latin typeface="Calibri" panose="020F0502020204030204" pitchFamily="34" charset="0"/>
              <a:cs typeface="Calibri" panose="020F0502020204030204" pitchFamily="34" charset="0"/>
            </a:endParaRPr>
          </a:p>
          <a:p>
            <a:pPr algn="r">
              <a:buFontTx/>
              <a:buNone/>
            </a:pPr>
            <a:endParaRPr lang="es-AR" sz="2800" b="1" dirty="0">
              <a:solidFill>
                <a:schemeClr val="bg1"/>
              </a:solidFill>
              <a:latin typeface="Calibri" panose="020F0502020204030204" pitchFamily="34" charset="0"/>
              <a:cs typeface="Calibri" panose="020F0502020204030204" pitchFamily="34" charset="0"/>
            </a:endParaRPr>
          </a:p>
          <a:p>
            <a:pPr algn="r">
              <a:buFontTx/>
              <a:buNone/>
            </a:pPr>
            <a:r>
              <a:rPr lang="es-AR" sz="2800" b="1" dirty="0" smtClean="0">
                <a:solidFill>
                  <a:schemeClr val="bg1"/>
                </a:solidFill>
                <a:latin typeface="Calibri" panose="020F0502020204030204" pitchFamily="34" charset="0"/>
                <a:cs typeface="Calibri" panose="020F0502020204030204" pitchFamily="34" charset="0"/>
              </a:rPr>
              <a:t> </a:t>
            </a:r>
            <a:r>
              <a:rPr lang="es-AR" sz="2800" b="1" dirty="0" err="1" smtClean="0">
                <a:solidFill>
                  <a:schemeClr val="bg1"/>
                </a:solidFill>
                <a:latin typeface="Calibri" panose="020F0502020204030204" pitchFamily="34" charset="0"/>
                <a:cs typeface="Calibri" panose="020F0502020204030204" pitchFamily="34" charset="0"/>
              </a:rPr>
              <a:t>Zygmunt</a:t>
            </a:r>
            <a:r>
              <a:rPr lang="es-AR" sz="2800" b="1" dirty="0" smtClean="0">
                <a:solidFill>
                  <a:schemeClr val="bg1"/>
                </a:solidFill>
                <a:latin typeface="Calibri" panose="020F0502020204030204" pitchFamily="34" charset="0"/>
                <a:cs typeface="Calibri" panose="020F0502020204030204" pitchFamily="34" charset="0"/>
              </a:rPr>
              <a:t> </a:t>
            </a:r>
            <a:r>
              <a:rPr lang="es-AR" sz="2800" b="1" dirty="0" err="1" smtClean="0">
                <a:solidFill>
                  <a:schemeClr val="bg1"/>
                </a:solidFill>
                <a:latin typeface="Calibri" panose="020F0502020204030204" pitchFamily="34" charset="0"/>
                <a:cs typeface="Calibri" panose="020F0502020204030204" pitchFamily="34" charset="0"/>
              </a:rPr>
              <a:t>Bauman</a:t>
            </a:r>
            <a:endParaRPr lang="es-ES" sz="2800" b="1"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80183722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579550" y="442064"/>
            <a:ext cx="11269014" cy="850900"/>
          </a:xfrm>
          <a:solidFill>
            <a:schemeClr val="folHlink"/>
          </a:solidFill>
        </p:spPr>
        <p:txBody>
          <a:bodyPr/>
          <a:lstStyle/>
          <a:p>
            <a:pPr algn="l"/>
            <a:r>
              <a:rPr lang="es-AR" sz="3600" dirty="0">
                <a:solidFill>
                  <a:schemeClr val="bg1"/>
                </a:solidFill>
                <a:latin typeface="Calibri" panose="020F0502020204030204" pitchFamily="34" charset="0"/>
                <a:cs typeface="Calibri" panose="020F0502020204030204" pitchFamily="34" charset="0"/>
              </a:rPr>
              <a:t>Sociología y sentido común</a:t>
            </a:r>
            <a:endParaRPr lang="es-ES" sz="3600" dirty="0">
              <a:solidFill>
                <a:schemeClr val="bg1"/>
              </a:solidFill>
              <a:latin typeface="Calibri" panose="020F0502020204030204" pitchFamily="34" charset="0"/>
              <a:cs typeface="Calibri" panose="020F0502020204030204" pitchFamily="34" charset="0"/>
            </a:endParaRPr>
          </a:p>
        </p:txBody>
      </p:sp>
      <p:graphicFrame>
        <p:nvGraphicFramePr>
          <p:cNvPr id="41086" name="Group 126"/>
          <p:cNvGraphicFramePr>
            <a:graphicFrameLocks noGrp="1"/>
          </p:cNvGraphicFramePr>
          <p:nvPr>
            <p:ph idx="1"/>
            <p:extLst>
              <p:ext uri="{D42A27DB-BD31-4B8C-83A1-F6EECF244321}">
                <p14:modId xmlns:p14="http://schemas.microsoft.com/office/powerpoint/2010/main" val="3633767146"/>
              </p:ext>
            </p:extLst>
          </p:nvPr>
        </p:nvGraphicFramePr>
        <p:xfrm>
          <a:off x="618186" y="1637653"/>
          <a:ext cx="11204620" cy="4741863"/>
        </p:xfrm>
        <a:graphic>
          <a:graphicData uri="http://schemas.openxmlformats.org/drawingml/2006/table">
            <a:tbl>
              <a:tblPr/>
              <a:tblGrid>
                <a:gridCol w="3381402"/>
                <a:gridCol w="3958453"/>
                <a:gridCol w="3864765"/>
              </a:tblGrid>
              <a:tr h="623888">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ES" sz="2800" b="0" i="0" u="none" strike="noStrike" cap="none" normalizeH="0" baseline="0" dirty="0" smtClean="0">
                        <a:ln>
                          <a:noFill/>
                        </a:ln>
                        <a:solidFill>
                          <a:schemeClr val="tx1"/>
                        </a:solidFill>
                        <a:effectLst/>
                        <a:latin typeface="Calibri" panose="020F0502020204030204" pitchFamily="34" charset="0"/>
                        <a:cs typeface="Calibri" panose="020F0502020204030204" pitchFamily="34" charset="0"/>
                      </a:endParaRPr>
                    </a:p>
                  </a:txBody>
                  <a:tcPr horzOverflow="overflow">
                    <a:lnL cap="flat">
                      <a:noFill/>
                    </a:lnL>
                    <a:lnR>
                      <a:noFill/>
                    </a:lnR>
                    <a:lnT cap="flat">
                      <a:noFill/>
                    </a:lnT>
                    <a:lnB>
                      <a:noFill/>
                    </a:lnB>
                    <a:lnTlToBr>
                      <a:noFill/>
                    </a:lnTlToBr>
                    <a:lnBlToTr>
                      <a:noFill/>
                    </a:lnBlToTr>
                    <a:solidFill>
                      <a:srgbClr val="99CC00"/>
                    </a:solid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AR" sz="2400" b="1" i="0" u="none" strike="noStrike" cap="none" normalizeH="0" baseline="0" smtClean="0">
                          <a:ln>
                            <a:noFill/>
                          </a:ln>
                          <a:solidFill>
                            <a:schemeClr val="tx1"/>
                          </a:solidFill>
                          <a:effectLst/>
                          <a:latin typeface="Calibri" panose="020F0502020204030204" pitchFamily="34" charset="0"/>
                          <a:cs typeface="Calibri" panose="020F0502020204030204" pitchFamily="34" charset="0"/>
                        </a:rPr>
                        <a:t>Sentido común</a:t>
                      </a:r>
                      <a:endParaRPr kumimoji="0" lang="es-ES" sz="2400" b="1" i="0" u="none" strike="noStrike" cap="none" normalizeH="0" baseline="0" smtClean="0">
                        <a:ln>
                          <a:noFill/>
                        </a:ln>
                        <a:solidFill>
                          <a:schemeClr val="tx1"/>
                        </a:solidFill>
                        <a:effectLst/>
                        <a:latin typeface="Calibri" panose="020F0502020204030204" pitchFamily="34" charset="0"/>
                        <a:cs typeface="Calibri" panose="020F0502020204030204" pitchFamily="34" charset="0"/>
                      </a:endParaRPr>
                    </a:p>
                  </a:txBody>
                  <a:tcPr horzOverflow="overflow">
                    <a:lnL>
                      <a:noFill/>
                    </a:lnL>
                    <a:lnR w="12700" cap="flat" cmpd="sng" algn="ctr">
                      <a:solidFill>
                        <a:schemeClr val="tx1"/>
                      </a:solidFill>
                      <a:prstDash val="solid"/>
                      <a:round/>
                      <a:headEnd type="none" w="sm" len="sm"/>
                      <a:tailEnd type="none" w="sm" len="sm"/>
                    </a:lnR>
                    <a:lnT cap="flat">
                      <a:noFill/>
                    </a:lnT>
                    <a:lnB w="12700" cap="flat" cmpd="sng" algn="ctr">
                      <a:solidFill>
                        <a:schemeClr val="tx1"/>
                      </a:solidFill>
                      <a:prstDash val="solid"/>
                      <a:round/>
                      <a:headEnd type="none" w="sm" len="sm"/>
                      <a:tailEnd type="none" w="sm" len="sm"/>
                    </a:lnB>
                    <a:lnTlToBr>
                      <a:noFill/>
                    </a:lnTlToBr>
                    <a:lnBlToTr>
                      <a:noFill/>
                    </a:lnBlToTr>
                    <a:solidFill>
                      <a:srgbClr val="99CC00"/>
                    </a:solid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AR" sz="2400" b="1" i="0" u="none" strike="noStrike" cap="none" normalizeH="0" baseline="0" smtClean="0">
                          <a:ln>
                            <a:noFill/>
                          </a:ln>
                          <a:solidFill>
                            <a:schemeClr val="tx1"/>
                          </a:solidFill>
                          <a:effectLst/>
                          <a:latin typeface="Calibri" panose="020F0502020204030204" pitchFamily="34" charset="0"/>
                          <a:cs typeface="Calibri" panose="020F0502020204030204" pitchFamily="34" charset="0"/>
                        </a:rPr>
                        <a:t>Sociología</a:t>
                      </a:r>
                      <a:endParaRPr kumimoji="0" lang="es-ES" sz="2400" b="1" i="0" u="none" strike="noStrike" cap="none" normalizeH="0" baseline="0" smtClean="0">
                        <a:ln>
                          <a:noFill/>
                        </a:ln>
                        <a:solidFill>
                          <a:schemeClr val="tx1"/>
                        </a:solidFill>
                        <a:effectLst/>
                        <a:latin typeface="Calibri" panose="020F0502020204030204" pitchFamily="34" charset="0"/>
                        <a:cs typeface="Calibri" panose="020F0502020204030204" pitchFamily="34" charset="0"/>
                      </a:endParaRPr>
                    </a:p>
                  </a:txBody>
                  <a:tcPr horzOverflow="overflow">
                    <a:lnL w="12700" cap="flat" cmpd="sng" algn="ctr">
                      <a:solidFill>
                        <a:schemeClr val="tx1"/>
                      </a:solidFill>
                      <a:prstDash val="solid"/>
                      <a:round/>
                      <a:headEnd type="none" w="sm" len="sm"/>
                      <a:tailEnd type="none" w="sm" len="sm"/>
                    </a:lnL>
                    <a:lnR cap="flat">
                      <a:noFill/>
                    </a:lnR>
                    <a:lnT cap="flat">
                      <a:noFill/>
                    </a:lnT>
                    <a:lnB w="12700" cap="flat" cmpd="sng" algn="ctr">
                      <a:solidFill>
                        <a:schemeClr val="tx1"/>
                      </a:solidFill>
                      <a:prstDash val="solid"/>
                      <a:round/>
                      <a:headEnd type="none" w="sm" len="sm"/>
                      <a:tailEnd type="none" w="sm" len="sm"/>
                    </a:lnB>
                    <a:lnTlToBr>
                      <a:noFill/>
                    </a:lnTlToBr>
                    <a:lnBlToTr>
                      <a:noFill/>
                    </a:lnBlToTr>
                    <a:solidFill>
                      <a:srgbClr val="99CC00"/>
                    </a:solidFill>
                  </a:tcPr>
                </a:tc>
              </a:tr>
              <a:tr h="1031875">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AR" sz="2400" b="1" i="0" u="none" strike="noStrike" cap="none" normalizeH="0" baseline="0" dirty="0" smtClean="0">
                          <a:ln>
                            <a:noFill/>
                          </a:ln>
                          <a:solidFill>
                            <a:schemeClr val="tx1"/>
                          </a:solidFill>
                          <a:effectLst/>
                          <a:latin typeface="Calibri" panose="020F0502020204030204" pitchFamily="34" charset="0"/>
                          <a:cs typeface="Calibri" panose="020F0502020204030204" pitchFamily="34" charset="0"/>
                        </a:rPr>
                        <a:t>Discurso</a:t>
                      </a:r>
                      <a:endParaRPr kumimoji="0" lang="es-ES" sz="2400" b="1" i="0" u="none" strike="noStrike" cap="none" normalizeH="0" baseline="0" dirty="0" smtClean="0">
                        <a:ln>
                          <a:noFill/>
                        </a:ln>
                        <a:solidFill>
                          <a:schemeClr val="tx1"/>
                        </a:solidFill>
                        <a:effectLst/>
                        <a:latin typeface="Calibri" panose="020F0502020204030204" pitchFamily="34" charset="0"/>
                        <a:cs typeface="Calibri" panose="020F0502020204030204" pitchFamily="34" charset="0"/>
                      </a:endParaRPr>
                    </a:p>
                  </a:txBody>
                  <a:tcPr horzOverflow="overflow">
                    <a:lnL cap="flat">
                      <a:noFill/>
                    </a:lnL>
                    <a:lnR>
                      <a:noFill/>
                    </a:lnR>
                    <a:lnT>
                      <a:noFill/>
                    </a:lnT>
                    <a:lnB>
                      <a:noFill/>
                    </a:lnB>
                    <a:lnTlToBr>
                      <a:noFill/>
                    </a:lnTlToBr>
                    <a:lnBlToTr>
                      <a:noFill/>
                    </a:lnBlToTr>
                    <a:solidFill>
                      <a:srgbClr val="99CC00"/>
                    </a:solid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AR" sz="2000" b="0" i="0" u="none" strike="noStrike" cap="none" normalizeH="0" baseline="0" smtClean="0">
                          <a:ln>
                            <a:noFill/>
                          </a:ln>
                          <a:solidFill>
                            <a:schemeClr val="tx1"/>
                          </a:solidFill>
                          <a:effectLst/>
                          <a:latin typeface="Calibri" panose="020F0502020204030204" pitchFamily="34" charset="0"/>
                          <a:cs typeface="Calibri" panose="020F0502020204030204" pitchFamily="34" charset="0"/>
                        </a:rPr>
                        <a:t>Suposiciones previsionales</a:t>
                      </a:r>
                      <a:endParaRPr kumimoji="0" lang="es-ES" sz="2000" b="0" i="0" u="none" strike="noStrike" cap="none" normalizeH="0" baseline="0" smtClean="0">
                        <a:ln>
                          <a:noFill/>
                        </a:ln>
                        <a:solidFill>
                          <a:schemeClr val="tx1"/>
                        </a:solidFill>
                        <a:effectLst/>
                        <a:latin typeface="Calibri" panose="020F0502020204030204" pitchFamily="34" charset="0"/>
                        <a:cs typeface="Calibri" panose="020F0502020204030204" pitchFamily="34" charset="0"/>
                      </a:endParaRPr>
                    </a:p>
                  </a:txBody>
                  <a:tcPr horzOverflow="overflow">
                    <a:lnL>
                      <a:noFill/>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rgbClr val="99CC00"/>
                    </a:solid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AR" sz="2000" b="0" i="0" u="none" strike="noStrike" cap="none" normalizeH="0" baseline="0" smtClean="0">
                          <a:ln>
                            <a:noFill/>
                          </a:ln>
                          <a:solidFill>
                            <a:schemeClr val="tx1"/>
                          </a:solidFill>
                          <a:effectLst/>
                          <a:latin typeface="Calibri" panose="020F0502020204030204" pitchFamily="34" charset="0"/>
                          <a:cs typeface="Calibri" panose="020F0502020204030204" pitchFamily="34" charset="0"/>
                        </a:rPr>
                        <a:t>Formulaciones corroboradas</a:t>
                      </a:r>
                      <a:endParaRPr kumimoji="0" lang="es-ES" sz="2000" b="0" i="0" u="none" strike="noStrike" cap="none" normalizeH="0" baseline="0" smtClean="0">
                        <a:ln>
                          <a:noFill/>
                        </a:ln>
                        <a:solidFill>
                          <a:schemeClr val="tx1"/>
                        </a:solidFill>
                        <a:effectLst/>
                        <a:latin typeface="Calibri" panose="020F0502020204030204" pitchFamily="34" charset="0"/>
                        <a:cs typeface="Calibri" panose="020F0502020204030204" pitchFamily="34" charset="0"/>
                      </a:endParaRPr>
                    </a:p>
                  </a:txBody>
                  <a:tcPr horzOverflow="overflow">
                    <a:lnL w="12700" cap="flat" cmpd="sng" algn="ctr">
                      <a:solidFill>
                        <a:schemeClr val="tx1"/>
                      </a:solidFill>
                      <a:prstDash val="solid"/>
                      <a:round/>
                      <a:headEnd type="none" w="sm" len="sm"/>
                      <a:tailEnd type="none" w="sm" len="sm"/>
                    </a:lnL>
                    <a:lnR cap="flat">
                      <a:noFill/>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rgbClr val="99CC00"/>
                    </a:solidFill>
                  </a:tcPr>
                </a:tc>
              </a:tr>
              <a:tr h="1028700">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AR" sz="2400" b="1" i="0" u="none" strike="noStrike" cap="none" normalizeH="0" baseline="0" dirty="0" smtClean="0">
                          <a:ln>
                            <a:noFill/>
                          </a:ln>
                          <a:solidFill>
                            <a:schemeClr val="tx1"/>
                          </a:solidFill>
                          <a:effectLst/>
                          <a:latin typeface="Calibri" panose="020F0502020204030204" pitchFamily="34" charset="0"/>
                          <a:cs typeface="Calibri" panose="020F0502020204030204" pitchFamily="34" charset="0"/>
                        </a:rPr>
                        <a:t>Tamaño del campo</a:t>
                      </a:r>
                      <a:endParaRPr kumimoji="0" lang="es-ES" sz="2400" b="1" i="0" u="none" strike="noStrike" cap="none" normalizeH="0" baseline="0" dirty="0" smtClean="0">
                        <a:ln>
                          <a:noFill/>
                        </a:ln>
                        <a:solidFill>
                          <a:schemeClr val="tx1"/>
                        </a:solidFill>
                        <a:effectLst/>
                        <a:latin typeface="Calibri" panose="020F0502020204030204" pitchFamily="34" charset="0"/>
                        <a:cs typeface="Calibri" panose="020F0502020204030204" pitchFamily="34" charset="0"/>
                      </a:endParaRPr>
                    </a:p>
                  </a:txBody>
                  <a:tcPr horzOverflow="overflow">
                    <a:lnL cap="flat">
                      <a:noFill/>
                    </a:lnL>
                    <a:lnR>
                      <a:noFill/>
                    </a:lnR>
                    <a:lnT>
                      <a:noFill/>
                    </a:lnT>
                    <a:lnB>
                      <a:noFill/>
                    </a:lnB>
                    <a:lnTlToBr>
                      <a:noFill/>
                    </a:lnTlToBr>
                    <a:lnBlToTr>
                      <a:noFill/>
                    </a:lnBlToTr>
                    <a:solidFill>
                      <a:srgbClr val="99CC00"/>
                    </a:solid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AR" sz="2000" b="0" i="0" u="none" strike="noStrike" cap="none" normalizeH="0" baseline="0" smtClean="0">
                          <a:ln>
                            <a:noFill/>
                          </a:ln>
                          <a:solidFill>
                            <a:schemeClr val="tx1"/>
                          </a:solidFill>
                          <a:effectLst/>
                          <a:latin typeface="Calibri" panose="020F0502020204030204" pitchFamily="34" charset="0"/>
                          <a:cs typeface="Calibri" panose="020F0502020204030204" pitchFamily="34" charset="0"/>
                        </a:rPr>
                        <a:t>Limitado al mundo de nuestra vida personal</a:t>
                      </a:r>
                      <a:endParaRPr kumimoji="0" lang="es-ES" sz="2000" b="0" i="0" u="none" strike="noStrike" cap="none" normalizeH="0" baseline="0" smtClean="0">
                        <a:ln>
                          <a:noFill/>
                        </a:ln>
                        <a:solidFill>
                          <a:schemeClr val="tx1"/>
                        </a:solidFill>
                        <a:effectLst/>
                        <a:latin typeface="Calibri" panose="020F0502020204030204" pitchFamily="34" charset="0"/>
                        <a:cs typeface="Calibri" panose="020F0502020204030204" pitchFamily="34" charset="0"/>
                      </a:endParaRPr>
                    </a:p>
                  </a:txBody>
                  <a:tcPr horzOverflow="overflow">
                    <a:lnL>
                      <a:noFill/>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rgbClr val="99CC00"/>
                    </a:solid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AR" sz="2000" b="0" i="0" u="none" strike="noStrike" cap="none" normalizeH="0" baseline="0" smtClean="0">
                          <a:ln>
                            <a:noFill/>
                          </a:ln>
                          <a:solidFill>
                            <a:schemeClr val="tx1"/>
                          </a:solidFill>
                          <a:effectLst/>
                          <a:latin typeface="Calibri" panose="020F0502020204030204" pitchFamily="34" charset="0"/>
                          <a:cs typeface="Calibri" panose="020F0502020204030204" pitchFamily="34" charset="0"/>
                        </a:rPr>
                        <a:t>Análisis de redes de dependencia </a:t>
                      </a:r>
                      <a:endParaRPr kumimoji="0" lang="es-ES" sz="2000" b="0" i="0" u="none" strike="noStrike" cap="none" normalizeH="0" baseline="0" smtClean="0">
                        <a:ln>
                          <a:noFill/>
                        </a:ln>
                        <a:solidFill>
                          <a:schemeClr val="tx1"/>
                        </a:solidFill>
                        <a:effectLst/>
                        <a:latin typeface="Calibri" panose="020F0502020204030204" pitchFamily="34" charset="0"/>
                        <a:cs typeface="Calibri" panose="020F0502020204030204" pitchFamily="34" charset="0"/>
                      </a:endParaRPr>
                    </a:p>
                  </a:txBody>
                  <a:tcPr horzOverflow="overflow">
                    <a:lnL w="12700" cap="flat" cmpd="sng" algn="ctr">
                      <a:solidFill>
                        <a:schemeClr val="tx1"/>
                      </a:solidFill>
                      <a:prstDash val="solid"/>
                      <a:round/>
                      <a:headEnd type="none" w="sm" len="sm"/>
                      <a:tailEnd type="none" w="sm" len="sm"/>
                    </a:lnL>
                    <a:lnR cap="flat">
                      <a:noFill/>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rgbClr val="99CC00"/>
                    </a:solidFill>
                  </a:tcPr>
                </a:tc>
              </a:tr>
              <a:tr h="1028700">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AR" sz="2400" b="1" i="0" u="none" strike="noStrike" cap="none" normalizeH="0" baseline="0" smtClean="0">
                          <a:ln>
                            <a:noFill/>
                          </a:ln>
                          <a:solidFill>
                            <a:schemeClr val="tx1"/>
                          </a:solidFill>
                          <a:effectLst/>
                          <a:latin typeface="Calibri" panose="020F0502020204030204" pitchFamily="34" charset="0"/>
                          <a:cs typeface="Calibri" panose="020F0502020204030204" pitchFamily="34" charset="0"/>
                        </a:rPr>
                        <a:t>Modo de explicación</a:t>
                      </a:r>
                      <a:endParaRPr kumimoji="0" lang="es-ES" sz="2400" b="1" i="0" u="none" strike="noStrike" cap="none" normalizeH="0" baseline="0" smtClean="0">
                        <a:ln>
                          <a:noFill/>
                        </a:ln>
                        <a:solidFill>
                          <a:schemeClr val="tx1"/>
                        </a:solidFill>
                        <a:effectLst/>
                        <a:latin typeface="Calibri" panose="020F0502020204030204" pitchFamily="34" charset="0"/>
                        <a:cs typeface="Calibri" panose="020F0502020204030204" pitchFamily="34" charset="0"/>
                      </a:endParaRPr>
                    </a:p>
                  </a:txBody>
                  <a:tcPr horzOverflow="overflow">
                    <a:lnL cap="flat">
                      <a:noFill/>
                    </a:lnL>
                    <a:lnR>
                      <a:noFill/>
                    </a:lnR>
                    <a:lnT>
                      <a:noFill/>
                    </a:lnT>
                    <a:lnB>
                      <a:noFill/>
                    </a:lnB>
                    <a:lnTlToBr>
                      <a:noFill/>
                    </a:lnTlToBr>
                    <a:lnBlToTr>
                      <a:noFill/>
                    </a:lnBlToTr>
                    <a:solidFill>
                      <a:srgbClr val="99CC00"/>
                    </a:solid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AR" sz="2000" b="0" i="0" u="none" strike="noStrike" cap="none" normalizeH="0" baseline="0" smtClean="0">
                          <a:ln>
                            <a:noFill/>
                          </a:ln>
                          <a:solidFill>
                            <a:schemeClr val="tx1"/>
                          </a:solidFill>
                          <a:effectLst/>
                          <a:latin typeface="Calibri" panose="020F0502020204030204" pitchFamily="34" charset="0"/>
                          <a:cs typeface="Calibri" panose="020F0502020204030204" pitchFamily="34" charset="0"/>
                        </a:rPr>
                        <a:t>Acontecimientos fruto de la acción intencionada de alguien</a:t>
                      </a:r>
                      <a:endParaRPr kumimoji="0" lang="es-ES" sz="2000" b="0" i="0" u="none" strike="noStrike" cap="none" normalizeH="0" baseline="0" smtClean="0">
                        <a:ln>
                          <a:noFill/>
                        </a:ln>
                        <a:solidFill>
                          <a:schemeClr val="tx1"/>
                        </a:solidFill>
                        <a:effectLst/>
                        <a:latin typeface="Calibri" panose="020F0502020204030204" pitchFamily="34" charset="0"/>
                        <a:cs typeface="Calibri" panose="020F0502020204030204" pitchFamily="34" charset="0"/>
                      </a:endParaRPr>
                    </a:p>
                  </a:txBody>
                  <a:tcPr horzOverflow="overflow">
                    <a:lnL>
                      <a:noFill/>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rgbClr val="99CC00"/>
                    </a:solid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AR" sz="2000" b="0" i="0" u="none" strike="noStrike" cap="none" normalizeH="0" baseline="0" smtClean="0">
                          <a:ln>
                            <a:noFill/>
                          </a:ln>
                          <a:solidFill>
                            <a:schemeClr val="tx1"/>
                          </a:solidFill>
                          <a:effectLst/>
                          <a:latin typeface="Calibri" panose="020F0502020204030204" pitchFamily="34" charset="0"/>
                          <a:cs typeface="Calibri" panose="020F0502020204030204" pitchFamily="34" charset="0"/>
                        </a:rPr>
                        <a:t>Las redes de dependencia explican las acciones y sus motivaciones</a:t>
                      </a:r>
                      <a:endParaRPr kumimoji="0" lang="es-ES" sz="2000" b="0" i="0" u="none" strike="noStrike" cap="none" normalizeH="0" baseline="0" smtClean="0">
                        <a:ln>
                          <a:noFill/>
                        </a:ln>
                        <a:solidFill>
                          <a:schemeClr val="tx1"/>
                        </a:solidFill>
                        <a:effectLst/>
                        <a:latin typeface="Calibri" panose="020F0502020204030204" pitchFamily="34" charset="0"/>
                        <a:cs typeface="Calibri" panose="020F0502020204030204" pitchFamily="34" charset="0"/>
                      </a:endParaRPr>
                    </a:p>
                  </a:txBody>
                  <a:tcPr horzOverflow="overflow">
                    <a:lnL w="12700" cap="flat" cmpd="sng" algn="ctr">
                      <a:solidFill>
                        <a:schemeClr val="tx1"/>
                      </a:solidFill>
                      <a:prstDash val="solid"/>
                      <a:round/>
                      <a:headEnd type="none" w="sm" len="sm"/>
                      <a:tailEnd type="none" w="sm" len="sm"/>
                    </a:lnL>
                    <a:lnR cap="flat">
                      <a:noFill/>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rgbClr val="99CC00"/>
                    </a:solidFill>
                  </a:tcPr>
                </a:tc>
              </a:tr>
              <a:tr h="1028700">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AR" sz="2400" b="1" i="0" u="none" strike="noStrike" cap="none" normalizeH="0" baseline="0" smtClean="0">
                          <a:ln>
                            <a:noFill/>
                          </a:ln>
                          <a:solidFill>
                            <a:schemeClr val="tx1"/>
                          </a:solidFill>
                          <a:effectLst/>
                          <a:latin typeface="Calibri" panose="020F0502020204030204" pitchFamily="34" charset="0"/>
                          <a:cs typeface="Calibri" panose="020F0502020204030204" pitchFamily="34" charset="0"/>
                        </a:rPr>
                        <a:t>Comprensión de la realidad</a:t>
                      </a:r>
                      <a:endParaRPr kumimoji="0" lang="es-ES" sz="2400" b="1" i="0" u="none" strike="noStrike" cap="none" normalizeH="0" baseline="0" smtClean="0">
                        <a:ln>
                          <a:noFill/>
                        </a:ln>
                        <a:solidFill>
                          <a:schemeClr val="tx1"/>
                        </a:solidFill>
                        <a:effectLst/>
                        <a:latin typeface="Calibri" panose="020F0502020204030204" pitchFamily="34" charset="0"/>
                        <a:cs typeface="Calibri" panose="020F0502020204030204" pitchFamily="34" charset="0"/>
                      </a:endParaRPr>
                    </a:p>
                  </a:txBody>
                  <a:tcPr horzOverflow="overflow">
                    <a:lnL cap="flat">
                      <a:noFill/>
                    </a:lnL>
                    <a:lnR>
                      <a:noFill/>
                    </a:lnR>
                    <a:lnT>
                      <a:noFill/>
                    </a:lnT>
                    <a:lnB cap="flat">
                      <a:noFill/>
                    </a:lnB>
                    <a:lnTlToBr>
                      <a:noFill/>
                    </a:lnTlToBr>
                    <a:lnBlToTr>
                      <a:noFill/>
                    </a:lnBlToTr>
                    <a:solidFill>
                      <a:srgbClr val="99CC00"/>
                    </a:solid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AR" sz="2000" b="0" i="0" u="none" strike="noStrike" cap="none" normalizeH="0" baseline="0" dirty="0" smtClean="0">
                          <a:ln>
                            <a:noFill/>
                          </a:ln>
                          <a:solidFill>
                            <a:schemeClr val="tx1"/>
                          </a:solidFill>
                          <a:effectLst/>
                          <a:latin typeface="Calibri" panose="020F0502020204030204" pitchFamily="34" charset="0"/>
                          <a:cs typeface="Calibri" panose="020F0502020204030204" pitchFamily="34" charset="0"/>
                        </a:rPr>
                        <a:t>La realidad como autoevidente</a:t>
                      </a:r>
                      <a:endParaRPr kumimoji="0" lang="es-ES" sz="2000" b="0" i="0" u="none" strike="noStrike" cap="none" normalizeH="0" baseline="0" dirty="0" smtClean="0">
                        <a:ln>
                          <a:noFill/>
                        </a:ln>
                        <a:solidFill>
                          <a:schemeClr val="tx1"/>
                        </a:solidFill>
                        <a:effectLst/>
                        <a:latin typeface="Calibri" panose="020F0502020204030204" pitchFamily="34" charset="0"/>
                        <a:cs typeface="Calibri" panose="020F0502020204030204" pitchFamily="34" charset="0"/>
                      </a:endParaRPr>
                    </a:p>
                  </a:txBody>
                  <a:tcPr horzOverflow="overflow">
                    <a:lnL>
                      <a:noFill/>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cap="flat">
                      <a:noFill/>
                    </a:lnB>
                    <a:lnTlToBr>
                      <a:noFill/>
                    </a:lnTlToBr>
                    <a:lnBlToTr>
                      <a:noFill/>
                    </a:lnBlToTr>
                    <a:solidFill>
                      <a:srgbClr val="99CC00"/>
                    </a:solid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AR" sz="2000" b="0" i="0" u="none" strike="noStrike" cap="none" normalizeH="0" baseline="0" dirty="0" smtClean="0">
                          <a:ln>
                            <a:noFill/>
                          </a:ln>
                          <a:solidFill>
                            <a:schemeClr val="tx1"/>
                          </a:solidFill>
                          <a:effectLst/>
                          <a:latin typeface="Calibri" panose="020F0502020204030204" pitchFamily="34" charset="0"/>
                          <a:cs typeface="Calibri" panose="020F0502020204030204" pitchFamily="34" charset="0"/>
                        </a:rPr>
                        <a:t>Parte de </a:t>
                      </a:r>
                      <a:r>
                        <a:rPr kumimoji="0" lang="es-AR" sz="2000" b="0" i="0" u="none" strike="noStrike" cap="none" normalizeH="0" baseline="0" dirty="0" err="1" smtClean="0">
                          <a:ln>
                            <a:noFill/>
                          </a:ln>
                          <a:solidFill>
                            <a:schemeClr val="tx1"/>
                          </a:solidFill>
                          <a:effectLst/>
                          <a:latin typeface="Calibri" panose="020F0502020204030204" pitchFamily="34" charset="0"/>
                          <a:cs typeface="Calibri" panose="020F0502020204030204" pitchFamily="34" charset="0"/>
                        </a:rPr>
                        <a:t>desfamiliarizar</a:t>
                      </a:r>
                      <a:r>
                        <a:rPr kumimoji="0" lang="es-AR" sz="2000" b="0" i="0" u="none" strike="noStrike" cap="none" normalizeH="0" baseline="0" dirty="0" smtClean="0">
                          <a:ln>
                            <a:noFill/>
                          </a:ln>
                          <a:solidFill>
                            <a:schemeClr val="tx1"/>
                          </a:solidFill>
                          <a:effectLst/>
                          <a:latin typeface="Calibri" panose="020F0502020204030204" pitchFamily="34" charset="0"/>
                          <a:cs typeface="Calibri" panose="020F0502020204030204" pitchFamily="34" charset="0"/>
                        </a:rPr>
                        <a:t>, desnaturalizar </a:t>
                      </a:r>
                      <a:endParaRPr kumimoji="0" lang="es-ES" sz="2000" b="0" i="0" u="none" strike="noStrike" cap="none" normalizeH="0" baseline="0" dirty="0" smtClean="0">
                        <a:ln>
                          <a:noFill/>
                        </a:ln>
                        <a:solidFill>
                          <a:schemeClr val="tx1"/>
                        </a:solidFill>
                        <a:effectLst/>
                        <a:latin typeface="Calibri" panose="020F0502020204030204" pitchFamily="34" charset="0"/>
                        <a:cs typeface="Calibri" panose="020F0502020204030204" pitchFamily="34" charset="0"/>
                      </a:endParaRPr>
                    </a:p>
                  </a:txBody>
                  <a:tcPr horzOverflow="overflow">
                    <a:lnL w="12700" cap="flat" cmpd="sng" algn="ctr">
                      <a:solidFill>
                        <a:schemeClr val="tx1"/>
                      </a:solidFill>
                      <a:prstDash val="solid"/>
                      <a:round/>
                      <a:headEnd type="none" w="sm" len="sm"/>
                      <a:tailEnd type="none" w="sm" len="sm"/>
                    </a:lnL>
                    <a:lnR cap="flat">
                      <a:noFill/>
                    </a:lnR>
                    <a:lnT w="12700" cap="flat" cmpd="sng" algn="ctr">
                      <a:solidFill>
                        <a:schemeClr val="tx1"/>
                      </a:solidFill>
                      <a:prstDash val="solid"/>
                      <a:round/>
                      <a:headEnd type="none" w="sm" len="sm"/>
                      <a:tailEnd type="none" w="sm" len="sm"/>
                    </a:lnT>
                    <a:lnB cap="flat">
                      <a:noFill/>
                    </a:lnB>
                    <a:lnTlToBr>
                      <a:noFill/>
                    </a:lnTlToBr>
                    <a:lnBlToTr>
                      <a:noFill/>
                    </a:lnBlToTr>
                    <a:solidFill>
                      <a:srgbClr val="99CC00"/>
                    </a:solidFill>
                  </a:tcPr>
                </a:tc>
              </a:tr>
            </a:tbl>
          </a:graphicData>
        </a:graphic>
      </p:graphicFrame>
    </p:spTree>
    <p:extLst>
      <p:ext uri="{BB962C8B-B14F-4D97-AF65-F5344CB8AC3E}">
        <p14:creationId xmlns:p14="http://schemas.microsoft.com/office/powerpoint/2010/main" val="390205128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hlinkClick r:id="rId2" action="ppaction://hlinkfile"/>
          </p:cNvPr>
          <p:cNvSpPr txBox="1"/>
          <p:nvPr/>
        </p:nvSpPr>
        <p:spPr>
          <a:xfrm>
            <a:off x="332704" y="618186"/>
            <a:ext cx="11526592" cy="5924282"/>
          </a:xfrm>
          <a:prstGeom prst="rect">
            <a:avLst/>
          </a:prstGeom>
          <a:solidFill>
            <a:schemeClr val="accent5">
              <a:lumMod val="50000"/>
            </a:schemeClr>
          </a:solidFill>
        </p:spPr>
        <p:txBody>
          <a:bodyPr wrap="square" rtlCol="0">
            <a:spAutoFit/>
          </a:bodyPr>
          <a:lstStyle/>
          <a:p>
            <a:endParaRPr lang="es-AR" dirty="0"/>
          </a:p>
        </p:txBody>
      </p:sp>
      <p:sp>
        <p:nvSpPr>
          <p:cNvPr id="2" name="Título 1"/>
          <p:cNvSpPr>
            <a:spLocks noGrp="1"/>
          </p:cNvSpPr>
          <p:nvPr>
            <p:ph type="title"/>
          </p:nvPr>
        </p:nvSpPr>
        <p:spPr>
          <a:xfrm>
            <a:off x="609600" y="2579956"/>
            <a:ext cx="10972800" cy="1143000"/>
          </a:xfrm>
        </p:spPr>
        <p:txBody>
          <a:bodyPr/>
          <a:lstStyle/>
          <a:p>
            <a:r>
              <a:rPr lang="es-AR" sz="8800" b="1" dirty="0" smtClean="0">
                <a:solidFill>
                  <a:schemeClr val="bg1"/>
                </a:solidFill>
                <a:latin typeface="Calibri" panose="020F0502020204030204" pitchFamily="34" charset="0"/>
                <a:cs typeface="Calibri" panose="020F0502020204030204" pitchFamily="34" charset="0"/>
              </a:rPr>
              <a:t>NO ES NATURAL</a:t>
            </a:r>
            <a:endParaRPr lang="es-AR" sz="8800" b="1"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22714975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ángulo 6"/>
          <p:cNvSpPr/>
          <p:nvPr/>
        </p:nvSpPr>
        <p:spPr bwMode="auto">
          <a:xfrm>
            <a:off x="231820" y="150037"/>
            <a:ext cx="11732653" cy="6340916"/>
          </a:xfrm>
          <a:prstGeom prst="rect">
            <a:avLst/>
          </a:prstGeom>
          <a:solidFill>
            <a:schemeClr val="bg1"/>
          </a:solidFill>
          <a:ln w="12700" cap="flat" cmpd="sng" algn="ctr">
            <a:solidFill>
              <a:srgbClr val="00B05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s-AR" sz="1800" b="0" i="0" u="none" strike="noStrike" cap="none" normalizeH="0" baseline="0" smtClean="0">
              <a:ln>
                <a:noFill/>
              </a:ln>
              <a:solidFill>
                <a:schemeClr val="tx1"/>
              </a:solidFill>
              <a:effectLst/>
              <a:latin typeface="AvantGarde Bk BT" pitchFamily="34" charset="0"/>
            </a:endParaRPr>
          </a:p>
        </p:txBody>
      </p:sp>
      <p:sp>
        <p:nvSpPr>
          <p:cNvPr id="2" name="Título 1"/>
          <p:cNvSpPr>
            <a:spLocks noGrp="1"/>
          </p:cNvSpPr>
          <p:nvPr>
            <p:ph type="title"/>
          </p:nvPr>
        </p:nvSpPr>
        <p:spPr/>
        <p:txBody>
          <a:bodyPr/>
          <a:lstStyle/>
          <a:p>
            <a:pPr algn="r"/>
            <a:r>
              <a:rPr lang="es-AR" sz="6600" dirty="0" smtClean="0">
                <a:latin typeface="Calibri" panose="020F0502020204030204" pitchFamily="34" charset="0"/>
                <a:cs typeface="Calibri" panose="020F0502020204030204" pitchFamily="34" charset="0"/>
              </a:rPr>
              <a:t>La promesa </a:t>
            </a:r>
            <a:endParaRPr lang="es-AR" sz="6600" dirty="0">
              <a:latin typeface="Calibri" panose="020F0502020204030204" pitchFamily="34" charset="0"/>
              <a:cs typeface="Calibri" panose="020F0502020204030204" pitchFamily="34" charset="0"/>
            </a:endParaRPr>
          </a:p>
        </p:txBody>
      </p:sp>
      <p:sp>
        <p:nvSpPr>
          <p:cNvPr id="4" name="CuadroTexto 3"/>
          <p:cNvSpPr txBox="1"/>
          <p:nvPr/>
        </p:nvSpPr>
        <p:spPr>
          <a:xfrm rot="20524506">
            <a:off x="811869" y="1390841"/>
            <a:ext cx="4815748" cy="1569660"/>
          </a:xfrm>
          <a:prstGeom prst="rect">
            <a:avLst/>
          </a:prstGeom>
        </p:spPr>
        <p:style>
          <a:lnRef idx="3">
            <a:schemeClr val="lt1"/>
          </a:lnRef>
          <a:fillRef idx="1">
            <a:schemeClr val="accent4"/>
          </a:fillRef>
          <a:effectRef idx="1">
            <a:schemeClr val="accent4"/>
          </a:effectRef>
          <a:fontRef idx="minor">
            <a:schemeClr val="lt1"/>
          </a:fontRef>
        </p:style>
        <p:txBody>
          <a:bodyPr wrap="square" rtlCol="0">
            <a:spAutoFit/>
          </a:bodyPr>
          <a:lstStyle/>
          <a:p>
            <a:r>
              <a:rPr lang="en-US" i="1" dirty="0">
                <a:latin typeface="Bookman Old Style" panose="02050604050505020204" pitchFamily="18" charset="0"/>
              </a:rPr>
              <a:t>While economics is about how people make choices, sociology is about how they don´t have any choices to make. </a:t>
            </a:r>
          </a:p>
          <a:p>
            <a:pPr algn="r"/>
            <a:endParaRPr lang="en-US" sz="1200" dirty="0" smtClean="0">
              <a:latin typeface="Bookman Old Style" panose="02050604050505020204" pitchFamily="18" charset="0"/>
            </a:endParaRPr>
          </a:p>
          <a:p>
            <a:pPr algn="r"/>
            <a:r>
              <a:rPr lang="en-US" sz="1200" dirty="0" smtClean="0">
                <a:latin typeface="Bookman Old Style" panose="02050604050505020204" pitchFamily="18" charset="0"/>
              </a:rPr>
              <a:t>Bertrand </a:t>
            </a:r>
            <a:r>
              <a:rPr lang="en-US" sz="1200" dirty="0">
                <a:latin typeface="Bookman Old Style" panose="02050604050505020204" pitchFamily="18" charset="0"/>
              </a:rPr>
              <a:t>Russell</a:t>
            </a:r>
          </a:p>
          <a:p>
            <a:endParaRPr lang="en-US" dirty="0" smtClean="0"/>
          </a:p>
        </p:txBody>
      </p:sp>
      <p:sp>
        <p:nvSpPr>
          <p:cNvPr id="5" name="CuadroTexto 4"/>
          <p:cNvSpPr txBox="1"/>
          <p:nvPr/>
        </p:nvSpPr>
        <p:spPr>
          <a:xfrm rot="448116">
            <a:off x="5917070" y="1854373"/>
            <a:ext cx="4911144" cy="1661993"/>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s-AR" i="1" dirty="0">
                <a:latin typeface="Bookman Old Style" panose="02050604050505020204" pitchFamily="18" charset="0"/>
              </a:rPr>
              <a:t>No acepten lo habitual como cosa natural </a:t>
            </a:r>
          </a:p>
          <a:p>
            <a:r>
              <a:rPr lang="es-AR" i="1" dirty="0">
                <a:latin typeface="Bookman Old Style" panose="02050604050505020204" pitchFamily="18" charset="0"/>
              </a:rPr>
              <a:t>pues en tiempos de desorden, de confusión generalizada, de arbitrariedad </a:t>
            </a:r>
            <a:r>
              <a:rPr lang="es-AR" i="1" dirty="0" smtClean="0">
                <a:latin typeface="Bookman Old Style" panose="02050604050505020204" pitchFamily="18" charset="0"/>
              </a:rPr>
              <a:t>consciente</a:t>
            </a:r>
            <a:r>
              <a:rPr lang="es-AR" i="1" dirty="0">
                <a:latin typeface="Bookman Old Style" panose="02050604050505020204" pitchFamily="18" charset="0"/>
              </a:rPr>
              <a:t>, de humanidad deshumanizada, </a:t>
            </a:r>
          </a:p>
          <a:p>
            <a:r>
              <a:rPr lang="es-AR" i="1" dirty="0">
                <a:latin typeface="Bookman Old Style" panose="02050604050505020204" pitchFamily="18" charset="0"/>
              </a:rPr>
              <a:t>nada debe parecer imposible de cambiar</a:t>
            </a:r>
            <a:r>
              <a:rPr lang="es-AR" i="1" dirty="0" smtClean="0">
                <a:latin typeface="Bookman Old Style" panose="02050604050505020204" pitchFamily="18" charset="0"/>
              </a:rPr>
              <a:t>.</a:t>
            </a:r>
            <a:endParaRPr lang="es-AR" i="1" dirty="0">
              <a:latin typeface="Bookman Old Style" panose="02050604050505020204" pitchFamily="18" charset="0"/>
            </a:endParaRPr>
          </a:p>
          <a:p>
            <a:pPr algn="r"/>
            <a:r>
              <a:rPr lang="es-AR" sz="1200" dirty="0" err="1">
                <a:latin typeface="Bookman Old Style" panose="02050604050505020204" pitchFamily="18" charset="0"/>
              </a:rPr>
              <a:t>Bertold</a:t>
            </a:r>
            <a:r>
              <a:rPr lang="es-AR" sz="1200" dirty="0">
                <a:latin typeface="Bookman Old Style" panose="02050604050505020204" pitchFamily="18" charset="0"/>
              </a:rPr>
              <a:t> Brecht</a:t>
            </a:r>
          </a:p>
        </p:txBody>
      </p:sp>
      <p:sp>
        <p:nvSpPr>
          <p:cNvPr id="6" name="CuadroTexto 5"/>
          <p:cNvSpPr txBox="1"/>
          <p:nvPr/>
        </p:nvSpPr>
        <p:spPr>
          <a:xfrm>
            <a:off x="1287692" y="1542239"/>
            <a:ext cx="10045716" cy="4216539"/>
          </a:xfrm>
          <a:prstGeom prst="rect">
            <a:avLst/>
          </a:prstGeom>
          <a:noFill/>
          <a:ln>
            <a:solidFill>
              <a:schemeClr val="tx1"/>
            </a:solidFill>
          </a:ln>
        </p:spPr>
        <p:txBody>
          <a:bodyPr wrap="square" rtlCol="0">
            <a:spAutoFit/>
          </a:bodyPr>
          <a:lstStyle/>
          <a:p>
            <a:pPr algn="ctr"/>
            <a:r>
              <a:rPr lang="es-AR" sz="4000" i="1" dirty="0">
                <a:latin typeface="Bookman Old Style" panose="02050604050505020204" pitchFamily="18" charset="0"/>
              </a:rPr>
              <a:t>La sociología libera al liberar de la ilusión de la libertad, o, más exactamente, de la creencia mal ubicada en las libertades ilusorias. La libertad no es algo dado, sino una conquista, y colectiva</a:t>
            </a:r>
            <a:r>
              <a:rPr lang="es-AR" sz="4000" dirty="0">
                <a:latin typeface="Bookman Old Style" panose="02050604050505020204" pitchFamily="18" charset="0"/>
              </a:rPr>
              <a:t>.</a:t>
            </a:r>
          </a:p>
          <a:p>
            <a:pPr algn="ctr"/>
            <a:r>
              <a:rPr lang="es-AR" sz="2800" dirty="0" smtClean="0">
                <a:latin typeface="Bookman Old Style" panose="02050604050505020204" pitchFamily="18" charset="0"/>
              </a:rPr>
              <a:t>Pierre </a:t>
            </a:r>
            <a:r>
              <a:rPr lang="es-AR" sz="2800" dirty="0">
                <a:latin typeface="Bookman Old Style" panose="02050604050505020204" pitchFamily="18" charset="0"/>
              </a:rPr>
              <a:t>Bourdieu</a:t>
            </a:r>
          </a:p>
        </p:txBody>
      </p:sp>
    </p:spTree>
    <p:extLst>
      <p:ext uri="{BB962C8B-B14F-4D97-AF65-F5344CB8AC3E}">
        <p14:creationId xmlns:p14="http://schemas.microsoft.com/office/powerpoint/2010/main" val="18020911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1" nodeType="clickEffect">
                                  <p:stCondLst>
                                    <p:cond delay="0"/>
                                  </p:stCondLst>
                                  <p:childTnLst>
                                    <p:animEffect transition="out" filter="fade">
                                      <p:cBhvr>
                                        <p:cTn id="11" dur="500"/>
                                        <p:tgtEl>
                                          <p:spTgt spid="4"/>
                                        </p:tgtEl>
                                      </p:cBhvr>
                                    </p:animEffect>
                                    <p:set>
                                      <p:cBhvr>
                                        <p:cTn id="12" dur="1" fill="hold">
                                          <p:stCondLst>
                                            <p:cond delay="499"/>
                                          </p:stCondLst>
                                        </p:cTn>
                                        <p:tgtEl>
                                          <p:spTgt spid="4"/>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grpId="1" nodeType="clickEffect">
                                  <p:stCondLst>
                                    <p:cond delay="0"/>
                                  </p:stCondLst>
                                  <p:childTnLst>
                                    <p:animEffect transition="out" filter="fade">
                                      <p:cBhvr>
                                        <p:cTn id="21" dur="500"/>
                                        <p:tgtEl>
                                          <p:spTgt spid="5"/>
                                        </p:tgtEl>
                                      </p:cBhvr>
                                    </p:animEffect>
                                    <p:set>
                                      <p:cBhvr>
                                        <p:cTn id="22" dur="1" fill="hold">
                                          <p:stCondLst>
                                            <p:cond delay="499"/>
                                          </p:stCondLst>
                                        </p:cTn>
                                        <p:tgtEl>
                                          <p:spTgt spid="5"/>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P spid="5" grpId="1" animBg="1"/>
      <p:bldP spid="6" grpId="0" animBg="1"/>
    </p:bld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Diseño predeterminado">
  <a:themeElements>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redeterminad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s-ES_tradnl" sz="1800" b="0" i="0" u="none" strike="noStrike" cap="none" normalizeH="0" baseline="0" smtClean="0">
            <a:ln>
              <a:noFill/>
            </a:ln>
            <a:solidFill>
              <a:schemeClr val="tx1"/>
            </a:solidFill>
            <a:effectLst/>
            <a:latin typeface="AvantGarde Bk BT" pitchFamily="34"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s-ES_tradnl" sz="1800" b="0" i="0" u="none" strike="noStrike" cap="none" normalizeH="0" baseline="0" smtClean="0">
            <a:ln>
              <a:noFill/>
            </a:ln>
            <a:solidFill>
              <a:schemeClr val="tx1"/>
            </a:solidFill>
            <a:effectLst/>
            <a:latin typeface="AvantGarde Bk BT" pitchFamily="34" charset="0"/>
          </a:defRPr>
        </a:defPPr>
      </a:lstStyle>
    </a:lnDef>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5593</TotalTime>
  <Words>357</Words>
  <Application>Microsoft Office PowerPoint</Application>
  <PresentationFormat>Panorámica</PresentationFormat>
  <Paragraphs>55</Paragraphs>
  <Slides>11</Slides>
  <Notes>0</Notes>
  <HiddenSlides>0</HiddenSlides>
  <MMClips>0</MMClips>
  <ScaleCrop>false</ScaleCrop>
  <HeadingPairs>
    <vt:vector size="6" baseType="variant">
      <vt:variant>
        <vt:lpstr>Fuentes usadas</vt:lpstr>
      </vt:variant>
      <vt:variant>
        <vt:i4>7</vt:i4>
      </vt:variant>
      <vt:variant>
        <vt:lpstr>Tema</vt:lpstr>
      </vt:variant>
      <vt:variant>
        <vt:i4>2</vt:i4>
      </vt:variant>
      <vt:variant>
        <vt:lpstr>Títulos de diapositiva</vt:lpstr>
      </vt:variant>
      <vt:variant>
        <vt:i4>11</vt:i4>
      </vt:variant>
    </vt:vector>
  </HeadingPairs>
  <TitlesOfParts>
    <vt:vector size="20" baseType="lpstr">
      <vt:lpstr>Arial</vt:lpstr>
      <vt:lpstr>AvantGarde Bk BT</vt:lpstr>
      <vt:lpstr>Bookman Old Style</vt:lpstr>
      <vt:lpstr>Calibri</vt:lpstr>
      <vt:lpstr>Calibri Light</vt:lpstr>
      <vt:lpstr>Times New Roman</vt:lpstr>
      <vt:lpstr>Wingdings</vt:lpstr>
      <vt:lpstr>Tema de Office</vt:lpstr>
      <vt:lpstr>Diseño predeterminado</vt:lpstr>
      <vt:lpstr>Bioética social</vt:lpstr>
      <vt:lpstr>¿qué puede aportar la Sociología  a la bioética social?</vt:lpstr>
      <vt:lpstr>Imaginación sociológica</vt:lpstr>
      <vt:lpstr>Presentación de PowerPoint</vt:lpstr>
      <vt:lpstr>Presentación de PowerPoint</vt:lpstr>
      <vt:lpstr>Presentación de PowerPoint</vt:lpstr>
      <vt:lpstr>ESTRUCTURA - ACCIÓN</vt:lpstr>
      <vt:lpstr>Presentación de PowerPoint</vt:lpstr>
      <vt:lpstr>Sociología y sentido común</vt:lpstr>
      <vt:lpstr>NO ES NATURAL</vt:lpstr>
      <vt:lpstr>La promesa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Bioética social</dc:title>
  <dc:creator>Cris</dc:creator>
  <cp:lastModifiedBy>Cris</cp:lastModifiedBy>
  <cp:revision>21</cp:revision>
  <dcterms:created xsi:type="dcterms:W3CDTF">2016-10-20T19:03:47Z</dcterms:created>
  <dcterms:modified xsi:type="dcterms:W3CDTF">2016-10-24T18:56:13Z</dcterms:modified>
</cp:coreProperties>
</file>