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7" r:id="rId10"/>
    <p:sldId id="263" r:id="rId11"/>
    <p:sldId id="268" r:id="rId12"/>
    <p:sldId id="269" r:id="rId13"/>
  </p:sldIdLst>
  <p:sldSz cx="9144000" cy="6858000" type="screen4x3"/>
  <p:notesSz cx="6858000" cy="9144000"/>
  <p:defaultTextStyle>
    <a:defPPr>
      <a:defRPr lang="es-A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6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E9C70-6F7C-49C6-A618-264020D22F1F}" type="datetimeFigureOut">
              <a:rPr lang="es-AR"/>
              <a:pPr>
                <a:defRPr/>
              </a:pPr>
              <a:t>06/12/2016</a:t>
            </a:fld>
            <a:endParaRPr lang="es-A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E5605-70E8-4A57-B6D3-63F076412A6C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4C6F9-2A30-48E4-AD49-E8C95533772D}" type="datetimeFigureOut">
              <a:rPr lang="es-AR"/>
              <a:pPr>
                <a:defRPr/>
              </a:pPr>
              <a:t>06/12/2016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C6F78-453E-4C1F-9026-217B34FBBFF2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70C48-6025-4ACD-8306-07426D46E221}" type="datetimeFigureOut">
              <a:rPr lang="es-AR"/>
              <a:pPr>
                <a:defRPr/>
              </a:pPr>
              <a:t>06/12/2016</a:t>
            </a:fld>
            <a:endParaRPr lang="es-A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B0FC1-941D-4CD3-B671-4B888E18527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201F5-A786-4577-BB23-F0783E84CCF5}" type="datetimeFigureOut">
              <a:rPr lang="es-AR"/>
              <a:pPr>
                <a:defRPr/>
              </a:pPr>
              <a:t>06/12/2016</a:t>
            </a:fld>
            <a:endParaRPr lang="es-A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B2944-110F-4885-9075-8792969E1D06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2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791FD-8ADC-403B-9C8E-415A2917ED6D}" type="datetimeFigureOut">
              <a:rPr lang="es-AR"/>
              <a:pPr>
                <a:defRPr/>
              </a:pPr>
              <a:t>06/12/2016</a:t>
            </a:fld>
            <a:endParaRPr lang="es-AR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1F86D-243D-4888-A13A-BC6B5D671290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C4716-AF43-47F5-AD75-A39CB6794321}" type="datetimeFigureOut">
              <a:rPr lang="es-AR"/>
              <a:pPr>
                <a:defRPr/>
              </a:pPr>
              <a:t>06/12/2016</a:t>
            </a:fld>
            <a:endParaRPr lang="es-A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EEEC9-54E3-4624-8547-C07D5F758570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67E78-B0BD-4822-934F-46E774F410ED}" type="datetimeFigureOut">
              <a:rPr lang="es-AR"/>
              <a:pPr>
                <a:defRPr/>
              </a:pPr>
              <a:t>06/12/2016</a:t>
            </a:fld>
            <a:endParaRPr lang="es-A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B5BE5-CF60-4B18-80A5-2B5738BF8F40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717C5-C79A-431F-9BF4-DA1BA6312DE4}" type="datetimeFigureOut">
              <a:rPr lang="es-AR"/>
              <a:pPr>
                <a:defRPr/>
              </a:pPr>
              <a:t>06/12/2016</a:t>
            </a:fld>
            <a:endParaRPr lang="es-AR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050E2-ADCC-40F1-B43E-EFCFFFF95287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B265E-7B9F-475A-97E2-5EE5CFE9EEE5}" type="datetimeFigureOut">
              <a:rPr lang="es-AR"/>
              <a:pPr>
                <a:defRPr/>
              </a:pPr>
              <a:t>06/12/2016</a:t>
            </a:fld>
            <a:endParaRPr lang="es-A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55646-AFDE-4DDB-8C96-F0AFD88EE03E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25F17-C965-45A6-B088-50591B8F8428}" type="datetimeFigureOut">
              <a:rPr lang="es-AR"/>
              <a:pPr>
                <a:defRPr/>
              </a:pPr>
              <a:t>06/12/2016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EFEF7-84F1-4963-9448-8CE7A5F0F12C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1D6C4-3C36-4F51-8614-E370038CAEC2}" type="datetimeFigureOut">
              <a:rPr lang="es-AR"/>
              <a:pPr>
                <a:defRPr/>
              </a:pPr>
              <a:t>06/12/2016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4C960-3D45-4A1A-B798-E503CD5DC400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4C19846-FFA3-485D-A6E8-8C3231CE4F75}" type="datetimeFigureOut">
              <a:rPr lang="es-AR"/>
              <a:pPr>
                <a:defRPr/>
              </a:pPr>
              <a:t>06/12/2016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0D8DCBCB-8B12-42BB-A46A-14D41C059033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75" r:id="rId8"/>
    <p:sldLayoutId id="2147483667" r:id="rId9"/>
    <p:sldLayoutId id="2147483666" r:id="rId10"/>
    <p:sldLayoutId id="214748366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3 Título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3036888"/>
          </a:xfrm>
        </p:spPr>
        <p:txBody>
          <a:bodyPr/>
          <a:lstStyle/>
          <a:p>
            <a:r>
              <a:rPr lang="es-AR" sz="6600" smtClean="0"/>
              <a:t>Seminario taller de Bioética clínica y social 2016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762000" y="2852738"/>
            <a:ext cx="7543800" cy="16764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A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Asistencia y certificación</a:t>
            </a:r>
            <a:endParaRPr lang="es-A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23850" y="4953000"/>
            <a:ext cx="8351838" cy="914400"/>
          </a:xfrm>
          <a:ln w="57150">
            <a:solidFill>
              <a:srgbClr val="00B050"/>
            </a:solidFill>
          </a:ln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AR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Provisoria: área de bioética, 13 de diciembre de 9 a 11 </a:t>
            </a:r>
            <a:r>
              <a:rPr lang="es-AR" b="1" dirty="0" err="1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hs</a:t>
            </a:r>
            <a:r>
              <a:rPr lang="es-AR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DEFINITIVA: marzo 2017</a:t>
            </a:r>
            <a:endParaRPr lang="es-AR" b="1" dirty="0">
              <a:solidFill>
                <a:srgbClr val="00B05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268288" y="692150"/>
            <a:ext cx="7543800" cy="1676400"/>
          </a:xfrm>
          <a:ln w="57150">
            <a:solidFill>
              <a:srgbClr val="FF0000"/>
            </a:solidFill>
          </a:ln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A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Trabajo final para evaluación</a:t>
            </a:r>
            <a:endParaRPr lang="es-A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5362" name="Picture 2" descr="Resultado de imagen para imagen edificio OMS con agenda del desarroll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44850" y="2006600"/>
            <a:ext cx="571500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" descr="Resultado de imagen para imagen edificio OMS con agenda del desarroll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140968"/>
            <a:ext cx="2447925" cy="2304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5 Título"/>
          <p:cNvSpPr>
            <a:spLocks noGrp="1"/>
          </p:cNvSpPr>
          <p:nvPr>
            <p:ph type="title"/>
          </p:nvPr>
        </p:nvSpPr>
        <p:spPr>
          <a:xfrm>
            <a:off x="2195513" y="4997450"/>
            <a:ext cx="6781800" cy="1600200"/>
          </a:xfrm>
          <a:ln w="38100">
            <a:solidFill>
              <a:srgbClr val="0070C0"/>
            </a:solidFill>
          </a:ln>
        </p:spPr>
        <p:txBody>
          <a:bodyPr/>
          <a:lstStyle/>
          <a:p>
            <a:pPr algn="r"/>
            <a:r>
              <a:rPr lang="es-AR" smtClean="0"/>
              <a:t>Consigna de trabajo</a:t>
            </a:r>
          </a:p>
        </p:txBody>
      </p:sp>
      <p:sp>
        <p:nvSpPr>
          <p:cNvPr id="17410" name="10 CuadroTexto"/>
          <p:cNvSpPr txBox="1">
            <a:spLocks noChangeArrowheads="1"/>
          </p:cNvSpPr>
          <p:nvPr/>
        </p:nvSpPr>
        <p:spPr bwMode="auto">
          <a:xfrm>
            <a:off x="827088" y="692150"/>
            <a:ext cx="7489825" cy="40544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sz="3200" b="1" dirty="0">
                <a:solidFill>
                  <a:schemeClr val="bg1"/>
                </a:solidFill>
                <a:latin typeface="Aharoni"/>
                <a:ea typeface="Aharoni"/>
                <a:cs typeface="Aharoni"/>
              </a:rPr>
              <a:t>Cuáles son los aportes posibles desde la bioética a la agenda para el desarrollo sostenido, post 2015</a:t>
            </a:r>
          </a:p>
          <a:p>
            <a:endParaRPr lang="es-AR" sz="2400" b="1" dirty="0">
              <a:solidFill>
                <a:schemeClr val="bg1"/>
              </a:solidFill>
              <a:latin typeface="Times New Roman" pitchFamily="18" charset="0"/>
            </a:endParaRPr>
          </a:p>
          <a:p>
            <a:r>
              <a:rPr lang="es-AR" sz="2800" b="1" dirty="0">
                <a:solidFill>
                  <a:schemeClr val="bg1"/>
                </a:solidFill>
                <a:latin typeface="Aharoni"/>
                <a:ea typeface="Aharoni"/>
                <a:cs typeface="Aharoni"/>
              </a:rPr>
              <a:t>Modalidad de presentación: 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s-AR" sz="2800" b="1" dirty="0">
                <a:solidFill>
                  <a:schemeClr val="bg1"/>
                </a:solidFill>
                <a:latin typeface="Aharoni"/>
                <a:ea typeface="Aharoni"/>
                <a:cs typeface="Aharoni"/>
              </a:rPr>
              <a:t>Informe o comunicación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s-AR" sz="2800" b="1" dirty="0">
                <a:solidFill>
                  <a:schemeClr val="bg1"/>
                </a:solidFill>
                <a:latin typeface="Aharoni"/>
                <a:ea typeface="Aharoni"/>
                <a:cs typeface="Aharoni"/>
              </a:rPr>
              <a:t>Poster </a:t>
            </a:r>
          </a:p>
          <a:p>
            <a:pPr marL="800100" lvl="1" indent="-342900">
              <a:buFont typeface="Wingdings" pitchFamily="2" charset="2"/>
              <a:buChar char="v"/>
            </a:pPr>
            <a:endParaRPr lang="es-AR" sz="2800" b="1" dirty="0">
              <a:solidFill>
                <a:schemeClr val="bg1"/>
              </a:solidFill>
              <a:latin typeface="Aharoni"/>
              <a:ea typeface="Aharoni"/>
              <a:cs typeface="Aharoni"/>
            </a:endParaRPr>
          </a:p>
          <a:p>
            <a:r>
              <a:rPr lang="es-AR" sz="2800" b="1" dirty="0">
                <a:solidFill>
                  <a:schemeClr val="bg1"/>
                </a:solidFill>
                <a:latin typeface="Aharoni"/>
                <a:ea typeface="Aharoni"/>
                <a:cs typeface="Aharoni"/>
              </a:rPr>
              <a:t>Fecha de presentación: 28 de febrero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A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Acreditación CHB</a:t>
            </a:r>
            <a:endParaRPr lang="es-A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458" name="7 Marcador de texto"/>
          <p:cNvSpPr>
            <a:spLocks noGrp="1"/>
          </p:cNvSpPr>
          <p:nvPr>
            <p:ph type="body" idx="1"/>
          </p:nvPr>
        </p:nvSpPr>
        <p:spPr>
          <a:xfrm>
            <a:off x="1458913" y="5106988"/>
            <a:ext cx="6858000" cy="914400"/>
          </a:xfrm>
        </p:spPr>
        <p:txBody>
          <a:bodyPr/>
          <a:lstStyle/>
          <a:p>
            <a:pPr algn="r"/>
            <a:r>
              <a:rPr lang="es-AR" sz="3200" smtClean="0">
                <a:solidFill>
                  <a:srgbClr val="00B050"/>
                </a:solidFill>
                <a:latin typeface="Aharoni"/>
                <a:ea typeface="Aharoni"/>
                <a:cs typeface="Aharoni"/>
              </a:rPr>
              <a:t>Marzo 2017 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/>
          </p:cNvSpPr>
          <p:nvPr>
            <p:ph type="body" idx="4294967295"/>
          </p:nvPr>
        </p:nvSpPr>
        <p:spPr>
          <a:xfrm>
            <a:off x="611561" y="0"/>
            <a:ext cx="8208911" cy="6597650"/>
          </a:xfrm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s-AR" sz="2000" b="1" u="sng" dirty="0" smtClean="0"/>
              <a:t>FICHA  DE ACREDITACIÓN/ CERTIFICACIÓN CHB</a:t>
            </a:r>
            <a:endParaRPr lang="es-AR" sz="2000" b="1" dirty="0" smtClean="0"/>
          </a:p>
          <a:p>
            <a:r>
              <a:rPr lang="es-AR" sz="2000" b="1" dirty="0" smtClean="0"/>
              <a:t>Institución: </a:t>
            </a:r>
          </a:p>
          <a:p>
            <a:r>
              <a:rPr lang="es-AR" sz="2000" b="1" dirty="0" smtClean="0"/>
              <a:t>Coordinador:                          Secretario: </a:t>
            </a:r>
          </a:p>
          <a:p>
            <a:r>
              <a:rPr lang="es-AR" sz="2000" b="1" dirty="0" smtClean="0"/>
              <a:t>Inicio de Actividades:         Resolución Interna de Constitución: Lleva libro de Actas:                     Nº de acta actual: </a:t>
            </a:r>
          </a:p>
          <a:p>
            <a:r>
              <a:rPr lang="es-AR" sz="2000" b="1" dirty="0" smtClean="0"/>
              <a:t>Reglamento Interno:           Programa de Capacitación Anual: Nº de miembros, y antigüedad en el Comité. ( </a:t>
            </a:r>
            <a:r>
              <a:rPr lang="es-AR" sz="2000" dirty="0" smtClean="0"/>
              <a:t>marque los que hicieron capacitación específica)</a:t>
            </a:r>
          </a:p>
          <a:p>
            <a:r>
              <a:rPr lang="es-AR" sz="2000" b="1" dirty="0" smtClean="0"/>
              <a:t>Disciplinas que la integran:  </a:t>
            </a:r>
            <a:r>
              <a:rPr lang="es-AR" sz="2000" dirty="0" smtClean="0"/>
              <a:t>Médicos:             Enfermeras:            Comunicador Social:                    Trabajador social:                                             Psicólogos:                    Miembro de la comunidad:    otros:</a:t>
            </a:r>
          </a:p>
          <a:p>
            <a:r>
              <a:rPr lang="es-AR" sz="2000" b="1" dirty="0" smtClean="0"/>
              <a:t>Frecuencia y horario de reuniones</a:t>
            </a:r>
            <a:r>
              <a:rPr lang="es-AR" sz="2000" dirty="0" smtClean="0"/>
              <a:t>:  </a:t>
            </a:r>
          </a:p>
          <a:p>
            <a:r>
              <a:rPr lang="es-AR" sz="2000" b="1" dirty="0" smtClean="0"/>
              <a:t>Nº de casos clínicos </a:t>
            </a:r>
            <a:r>
              <a:rPr lang="es-AR" sz="2000" dirty="0" smtClean="0"/>
              <a:t>(al menos tres):Retrospectivos/ Abiertos</a:t>
            </a:r>
          </a:p>
          <a:p>
            <a:r>
              <a:rPr lang="es-AR" sz="2000" dirty="0" smtClean="0"/>
              <a:t> </a:t>
            </a:r>
            <a:r>
              <a:rPr lang="es-AR" sz="2000" b="1" dirty="0" smtClean="0"/>
              <a:t>Nº estudios bibliográficos o actualización de temas </a:t>
            </a:r>
            <a:r>
              <a:rPr lang="es-AR" sz="2000" dirty="0" smtClean="0"/>
              <a:t>(tres o +): </a:t>
            </a:r>
            <a:r>
              <a:rPr lang="es-AR" sz="2000" b="1" dirty="0" smtClean="0"/>
              <a:t>Actividad de Capacitación </a:t>
            </a:r>
            <a:r>
              <a:rPr lang="es-AR" sz="2000" b="1" dirty="0" err="1" smtClean="0"/>
              <a:t>Intrainstitucional</a:t>
            </a:r>
            <a:r>
              <a:rPr lang="es-AR" sz="2000" b="1" dirty="0" smtClean="0"/>
              <a:t> anual</a:t>
            </a:r>
            <a:r>
              <a:rPr lang="es-AR" sz="2000" dirty="0" smtClean="0"/>
              <a:t> (una o +):  </a:t>
            </a:r>
            <a:r>
              <a:rPr lang="es-AR" sz="2000" b="1" dirty="0" smtClean="0"/>
              <a:t>Producción de documento escrito anual (</a:t>
            </a:r>
            <a:r>
              <a:rPr lang="es-AR" sz="2000" dirty="0" smtClean="0"/>
              <a:t>al menos uno): Monografía, investigación, otros.</a:t>
            </a:r>
            <a:endParaRPr lang="es-E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3344863"/>
            <a:ext cx="7543800" cy="1955800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FEDERACIÓN LATINOAMERICANA Y DEL CARIBE DE INSTITUCIONES DE </a:t>
            </a:r>
            <a:r>
              <a:rPr lang="es-AR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BIOÉTICA</a:t>
            </a:r>
            <a:br>
              <a:rPr lang="es-AR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s-A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s-A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s-A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XI CONGRESO LATINOAMERICANO Y DEL CARIBE DE BIOÉTICA</a:t>
            </a:r>
            <a:br>
              <a:rPr lang="es-A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s-AR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482" name="2 Marcador de texto"/>
          <p:cNvSpPr>
            <a:spLocks noGrp="1"/>
          </p:cNvSpPr>
          <p:nvPr>
            <p:ph type="body" idx="1"/>
          </p:nvPr>
        </p:nvSpPr>
        <p:spPr>
          <a:xfrm>
            <a:off x="1458913" y="5538788"/>
            <a:ext cx="6858000" cy="914400"/>
          </a:xfrm>
        </p:spPr>
        <p:txBody>
          <a:bodyPr/>
          <a:lstStyle/>
          <a:p>
            <a:pPr algn="r"/>
            <a:r>
              <a:rPr lang="es-AR" sz="3200" b="1" smtClean="0"/>
              <a:t>Difusión 2017</a:t>
            </a:r>
          </a:p>
          <a:p>
            <a:endParaRPr lang="es-AR" smtClean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5 Título"/>
          <p:cNvSpPr>
            <a:spLocks noGrp="1"/>
          </p:cNvSpPr>
          <p:nvPr>
            <p:ph type="ctrTitle" idx="4294967295"/>
          </p:nvPr>
        </p:nvSpPr>
        <p:spPr>
          <a:xfrm>
            <a:off x="0" y="476250"/>
            <a:ext cx="9144000" cy="4032250"/>
          </a:xfrm>
        </p:spPr>
        <p:txBody>
          <a:bodyPr/>
          <a:lstStyle/>
          <a:p>
            <a:pPr algn="ctr"/>
            <a:r>
              <a:rPr lang="es-AR" sz="6000" smtClean="0">
                <a:solidFill>
                  <a:srgbClr val="FF0000"/>
                </a:solidFill>
              </a:rPr>
              <a:t>“Determinantes sociales de la salud y políticas públicas”</a:t>
            </a:r>
          </a:p>
        </p:txBody>
      </p:sp>
      <p:sp>
        <p:nvSpPr>
          <p:cNvPr id="21506" name="8 Subtítulo"/>
          <p:cNvSpPr>
            <a:spLocks noGrp="1"/>
          </p:cNvSpPr>
          <p:nvPr>
            <p:ph type="subTitle" idx="4294967295"/>
          </p:nvPr>
        </p:nvSpPr>
        <p:spPr>
          <a:xfrm>
            <a:off x="0" y="5102225"/>
            <a:ext cx="6858000" cy="990600"/>
          </a:xfrm>
        </p:spPr>
        <p:txBody>
          <a:bodyPr/>
          <a:lstStyle/>
          <a:p>
            <a:pPr algn="r"/>
            <a:r>
              <a:rPr lang="es-AR" smtClean="0"/>
              <a:t>22-24 JUNIO 2017. La Plata, Argentina.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4759325"/>
          </a:xfrm>
        </p:spPr>
        <p:txBody>
          <a:bodyPr/>
          <a:lstStyle/>
          <a:p>
            <a:r>
              <a:rPr lang="es-AR" sz="3200" smtClean="0"/>
              <a:t>Los invitamos a asumir el desafío de participar y tener una presencia activa desde la realidad de nuestra provincia.</a:t>
            </a:r>
          </a:p>
          <a:p>
            <a:endParaRPr lang="es-AR" sz="3200" smtClean="0"/>
          </a:p>
          <a:p>
            <a:r>
              <a:rPr lang="es-AR" sz="3200" smtClean="0"/>
              <a:t>Poder conocer lo que pasa en otros lugares de nuestro país y poder percibir la  perspectiva latinoamericana</a:t>
            </a:r>
            <a:endParaRPr lang="es-ES" sz="320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mtClean="0"/>
              <a:t>Temas principales </a:t>
            </a:r>
          </a:p>
        </p:txBody>
      </p:sp>
      <p:sp>
        <p:nvSpPr>
          <p:cNvPr id="22530" name="2 Marcador de contenido"/>
          <p:cNvSpPr>
            <a:spLocks noGrp="1"/>
          </p:cNvSpPr>
          <p:nvPr>
            <p:ph idx="1"/>
          </p:nvPr>
        </p:nvSpPr>
        <p:spPr>
          <a:xfrm>
            <a:off x="395288" y="476250"/>
            <a:ext cx="8353425" cy="4752975"/>
          </a:xfrm>
          <a:ln w="38100">
            <a:solidFill>
              <a:srgbClr val="FF0000"/>
            </a:solidFill>
          </a:ln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s-AR" sz="2800" b="1" smtClean="0"/>
              <a:t>1.- Aspectos éticos de los determinantes sociales de la salud</a:t>
            </a:r>
          </a:p>
          <a:p>
            <a:pPr marL="0" indent="0">
              <a:buFont typeface="Arial" charset="0"/>
              <a:buNone/>
            </a:pPr>
            <a:r>
              <a:rPr lang="es-AR" sz="2800" b="1" smtClean="0"/>
              <a:t>2.- Justicia y protección de los más vulnerables en salud</a:t>
            </a:r>
          </a:p>
          <a:p>
            <a:pPr marL="0" indent="0">
              <a:buFont typeface="Arial" charset="0"/>
              <a:buNone/>
            </a:pPr>
            <a:r>
              <a:rPr lang="es-AR" sz="2800" b="1" smtClean="0"/>
              <a:t>3.- Ética de las instituciones de salud</a:t>
            </a:r>
          </a:p>
          <a:p>
            <a:pPr marL="0" indent="0">
              <a:buFont typeface="Arial" charset="0"/>
              <a:buNone/>
            </a:pPr>
            <a:r>
              <a:rPr lang="es-AR" sz="2800" b="1" smtClean="0"/>
              <a:t>4.- Bioética y políticas públicas en salud</a:t>
            </a:r>
          </a:p>
          <a:p>
            <a:pPr marL="0" indent="0">
              <a:buFont typeface="Arial" charset="0"/>
              <a:buNone/>
            </a:pPr>
            <a:r>
              <a:rPr lang="es-AR" sz="2800" b="1" smtClean="0"/>
              <a:t>5.- Bioética y sistemas de salud</a:t>
            </a:r>
          </a:p>
          <a:p>
            <a:pPr marL="0" indent="0">
              <a:buFont typeface="Arial" charset="0"/>
              <a:buNone/>
            </a:pPr>
            <a:r>
              <a:rPr lang="es-AR" sz="2800" b="1" smtClean="0"/>
              <a:t>6.- La Declaración Universal de Bioética y los Derechos Humanos </a:t>
            </a:r>
          </a:p>
          <a:p>
            <a:pPr marL="0" indent="0">
              <a:buFont typeface="Arial" charset="0"/>
              <a:buNone/>
            </a:pPr>
            <a:endParaRPr lang="es-AR" sz="2800" b="1" smtClean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/>
          </p:cNvSpPr>
          <p:nvPr>
            <p:ph type="body" idx="4294967295"/>
          </p:nvPr>
        </p:nvSpPr>
        <p:spPr>
          <a:xfrm>
            <a:off x="539750" y="332656"/>
            <a:ext cx="8208714" cy="5904632"/>
          </a:xfr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s-AR" b="1" i="1" dirty="0" smtClean="0"/>
              <a:t>                              3 de Diciembre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s-AR" b="1" i="1" dirty="0" smtClean="0"/>
              <a:t>                     FELIZ DIA DEL MEDICO </a:t>
            </a:r>
          </a:p>
          <a:p>
            <a:pPr>
              <a:lnSpc>
                <a:spcPct val="90000"/>
              </a:lnSpc>
            </a:pPr>
            <a:endParaRPr lang="es-AR" b="1" i="1" dirty="0" smtClean="0"/>
          </a:p>
          <a:p>
            <a:pPr>
              <a:lnSpc>
                <a:spcPct val="90000"/>
              </a:lnSpc>
            </a:pPr>
            <a:endParaRPr lang="es-AR" b="1" i="1" dirty="0" smtClean="0"/>
          </a:p>
          <a:p>
            <a:pPr>
              <a:lnSpc>
                <a:spcPct val="90000"/>
              </a:lnSpc>
            </a:pPr>
            <a:endParaRPr lang="es-AR" b="1" i="1" dirty="0" smtClean="0"/>
          </a:p>
          <a:p>
            <a:pPr>
              <a:lnSpc>
                <a:spcPct val="90000"/>
              </a:lnSpc>
            </a:pPr>
            <a:endParaRPr lang="es-AR" b="1" i="1" dirty="0" smtClean="0"/>
          </a:p>
          <a:p>
            <a:pPr>
              <a:lnSpc>
                <a:spcPct val="90000"/>
              </a:lnSpc>
            </a:pPr>
            <a:endParaRPr lang="es-AR" b="1" i="1" dirty="0" smtClean="0"/>
          </a:p>
          <a:p>
            <a:pPr>
              <a:lnSpc>
                <a:spcPct val="90000"/>
              </a:lnSpc>
            </a:pPr>
            <a:endParaRPr lang="es-AR" b="1" i="1" dirty="0" smtClean="0"/>
          </a:p>
          <a:p>
            <a:pPr>
              <a:lnSpc>
                <a:spcPct val="90000"/>
              </a:lnSpc>
            </a:pPr>
            <a:endParaRPr lang="es-AR" b="1" i="1" dirty="0" smtClean="0"/>
          </a:p>
          <a:p>
            <a:pPr>
              <a:lnSpc>
                <a:spcPct val="90000"/>
              </a:lnSpc>
              <a:buFont typeface="Arial" charset="0"/>
              <a:buNone/>
            </a:pPr>
            <a:endParaRPr lang="es-AR" b="1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s-AR" b="1" dirty="0" smtClean="0"/>
              <a:t>Renovamos la invitación a poner nuestros saberes profesionales al servicio de las personas brindando no sólo solvencia académica, sino también contención, alivio y acompañamiento.</a:t>
            </a:r>
            <a:endParaRPr lang="es-ES" b="1" dirty="0" smtClean="0"/>
          </a:p>
        </p:txBody>
      </p:sp>
      <p:pic>
        <p:nvPicPr>
          <p:cNvPr id="31748" name="Imagen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973" y="2133600"/>
            <a:ext cx="3024187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/>
          </p:cNvSpPr>
          <p:nvPr>
            <p:ph type="title"/>
          </p:nvPr>
        </p:nvSpPr>
        <p:spPr>
          <a:xfrm>
            <a:off x="539750" y="476250"/>
            <a:ext cx="8135938" cy="6048375"/>
          </a:xfrm>
        </p:spPr>
        <p:txBody>
          <a:bodyPr/>
          <a:lstStyle/>
          <a:p>
            <a:endParaRPr lang="es-ES" smtClean="0"/>
          </a:p>
        </p:txBody>
      </p:sp>
      <p:pic>
        <p:nvPicPr>
          <p:cNvPr id="32775" name="Picture 7" descr="Resultado de imagen para imagenes de felices fiest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476250"/>
            <a:ext cx="8064500" cy="5976938"/>
          </a:xfrm>
          <a:prstGeom prst="rect">
            <a:avLst/>
          </a:prstGeom>
          <a:noFill/>
        </p:spPr>
      </p:pic>
      <p:pic>
        <p:nvPicPr>
          <p:cNvPr id="32776" name="Picture 8" descr="_DSC22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2955925"/>
            <a:ext cx="3311525" cy="2489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Ejecutiv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101</TotalTime>
  <Words>372</Words>
  <Application>Microsoft Office PowerPoint</Application>
  <PresentationFormat>Presentación en pantalla (4:3)</PresentationFormat>
  <Paragraphs>48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NewsPrint</vt:lpstr>
      <vt:lpstr>Seminario taller de Bioética clínica y social 2016</vt:lpstr>
      <vt:lpstr>Asistencia y certificación</vt:lpstr>
      <vt:lpstr>Trabajo final para evaluación</vt:lpstr>
      <vt:lpstr>Consigna de trabajo</vt:lpstr>
      <vt:lpstr>Acreditación CHB</vt:lpstr>
      <vt:lpstr>Diapositiva 6</vt:lpstr>
      <vt:lpstr>FEDERACIÓN LATINOAMERICANA Y DEL CARIBE DE INSTITUCIONES DE BIOÉTICA  XI CONGRESO LATINOAMERICANO Y DEL CARIBE DE BIOÉTICA </vt:lpstr>
      <vt:lpstr>“Determinantes sociales de la salud y políticas públicas”</vt:lpstr>
      <vt:lpstr>Diapositiva 9</vt:lpstr>
      <vt:lpstr>Temas principales </vt:lpstr>
      <vt:lpstr>Diapositiva 11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Seminario taller de Bioética clínica y social 2016</dc:title>
  <dc:creator>Sandra</dc:creator>
  <cp:lastModifiedBy>27355246065</cp:lastModifiedBy>
  <cp:revision>8</cp:revision>
  <dcterms:created xsi:type="dcterms:W3CDTF">2016-11-30T21:16:19Z</dcterms:created>
  <dcterms:modified xsi:type="dcterms:W3CDTF">2016-12-06T11:43:58Z</dcterms:modified>
</cp:coreProperties>
</file>