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0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1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2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3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4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7" r:id="rId3"/>
    <p:sldId id="270" r:id="rId4"/>
    <p:sldId id="327" r:id="rId5"/>
    <p:sldId id="328" r:id="rId6"/>
    <p:sldId id="326" r:id="rId7"/>
    <p:sldId id="330" r:id="rId8"/>
    <p:sldId id="342" r:id="rId9"/>
    <p:sldId id="345" r:id="rId10"/>
    <p:sldId id="329" r:id="rId11"/>
    <p:sldId id="332" r:id="rId12"/>
    <p:sldId id="333" r:id="rId13"/>
    <p:sldId id="334" r:id="rId14"/>
    <p:sldId id="336" r:id="rId15"/>
    <p:sldId id="340" r:id="rId16"/>
    <p:sldId id="341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-5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8FF646-834C-440D-8549-46D8F48011BB}" type="doc">
      <dgm:prSet loTypeId="urn:microsoft.com/office/officeart/2005/8/layout/b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C3685EFB-B51A-47CC-8A1B-92BC7D540C4D}">
      <dgm:prSet/>
      <dgm:spPr/>
      <dgm:t>
        <a:bodyPr/>
        <a:lstStyle/>
        <a:p>
          <a:pPr rtl="0"/>
          <a:r>
            <a:rPr lang="es-MX" dirty="0"/>
            <a:t>Fuentes de financiamiento</a:t>
          </a:r>
        </a:p>
      </dgm:t>
    </dgm:pt>
    <dgm:pt modelId="{16D637C3-6C07-4848-BB88-7A92ECDC0077}" type="parTrans" cxnId="{604E69EF-8146-4EFC-A786-DA45EB726CE5}">
      <dgm:prSet/>
      <dgm:spPr/>
      <dgm:t>
        <a:bodyPr/>
        <a:lstStyle/>
        <a:p>
          <a:endParaRPr lang="es-MX"/>
        </a:p>
      </dgm:t>
    </dgm:pt>
    <dgm:pt modelId="{1CDC3242-9FFC-4B52-A299-F91B646577BC}" type="sibTrans" cxnId="{604E69EF-8146-4EFC-A786-DA45EB726CE5}">
      <dgm:prSet/>
      <dgm:spPr/>
      <dgm:t>
        <a:bodyPr/>
        <a:lstStyle/>
        <a:p>
          <a:endParaRPr lang="es-MX"/>
        </a:p>
      </dgm:t>
    </dgm:pt>
    <dgm:pt modelId="{D33E0BC7-C1DF-44D0-A9EE-138DA2D6EB82}">
      <dgm:prSet/>
      <dgm:spPr/>
      <dgm:t>
        <a:bodyPr/>
        <a:lstStyle/>
        <a:p>
          <a:pPr rtl="0"/>
          <a:r>
            <a:rPr lang="es-MX" dirty="0"/>
            <a:t>Condiciones para el financiamiento</a:t>
          </a:r>
        </a:p>
      </dgm:t>
    </dgm:pt>
    <dgm:pt modelId="{94F14F39-7DB8-4369-A08D-6CBAC7594DDF}" type="parTrans" cxnId="{DD8A8B36-EFB9-4F96-9D19-2FE023E9402A}">
      <dgm:prSet/>
      <dgm:spPr/>
      <dgm:t>
        <a:bodyPr/>
        <a:lstStyle/>
        <a:p>
          <a:endParaRPr lang="es-MX"/>
        </a:p>
      </dgm:t>
    </dgm:pt>
    <dgm:pt modelId="{4E55E07A-46EC-4AC8-B608-52126D2FB853}" type="sibTrans" cxnId="{DD8A8B36-EFB9-4F96-9D19-2FE023E9402A}">
      <dgm:prSet/>
      <dgm:spPr/>
      <dgm:t>
        <a:bodyPr/>
        <a:lstStyle/>
        <a:p>
          <a:endParaRPr lang="es-MX"/>
        </a:p>
      </dgm:t>
    </dgm:pt>
    <dgm:pt modelId="{8C9D2D6E-95B2-4876-BCF6-A9C9470E91FD}">
      <dgm:prSet/>
      <dgm:spPr/>
      <dgm:t>
        <a:bodyPr/>
        <a:lstStyle/>
        <a:p>
          <a:pPr rtl="0"/>
          <a:r>
            <a:rPr lang="es-MX" dirty="0"/>
            <a:t>Infraestructura</a:t>
          </a:r>
        </a:p>
      </dgm:t>
    </dgm:pt>
    <dgm:pt modelId="{5DCCCE0D-2F39-40BD-8826-BDB3ACDF410C}" type="parTrans" cxnId="{534C1CC1-3836-4943-A87E-AD23DD67658B}">
      <dgm:prSet/>
      <dgm:spPr/>
      <dgm:t>
        <a:bodyPr/>
        <a:lstStyle/>
        <a:p>
          <a:endParaRPr lang="es-MX"/>
        </a:p>
      </dgm:t>
    </dgm:pt>
    <dgm:pt modelId="{E0C4B16A-9DD3-49FA-AC44-E58948358F4E}" type="sibTrans" cxnId="{534C1CC1-3836-4943-A87E-AD23DD67658B}">
      <dgm:prSet/>
      <dgm:spPr/>
      <dgm:t>
        <a:bodyPr/>
        <a:lstStyle/>
        <a:p>
          <a:endParaRPr lang="es-MX"/>
        </a:p>
      </dgm:t>
    </dgm:pt>
    <dgm:pt modelId="{87C1D98C-96A5-47E7-B2A5-B3E98602F2FC}">
      <dgm:prSet/>
      <dgm:spPr/>
      <dgm:t>
        <a:bodyPr/>
        <a:lstStyle/>
        <a:p>
          <a:pPr rtl="0"/>
          <a:r>
            <a:rPr lang="es-MX" dirty="0"/>
            <a:t>Roles</a:t>
          </a:r>
        </a:p>
      </dgm:t>
    </dgm:pt>
    <dgm:pt modelId="{67D776A7-27C7-4853-894C-47D6ACDB802F}" type="parTrans" cxnId="{3215B10A-2123-464C-B795-45B9C7BDC413}">
      <dgm:prSet/>
      <dgm:spPr/>
    </dgm:pt>
    <dgm:pt modelId="{C88BB159-A39E-4284-ABF7-AAFFCA92A7CE}" type="sibTrans" cxnId="{3215B10A-2123-464C-B795-45B9C7BDC413}">
      <dgm:prSet/>
      <dgm:spPr/>
      <dgm:t>
        <a:bodyPr/>
        <a:lstStyle/>
        <a:p>
          <a:endParaRPr lang="es-MX"/>
        </a:p>
      </dgm:t>
    </dgm:pt>
    <dgm:pt modelId="{93020FC9-ECD6-477E-BC93-DCD3AB0BC326}">
      <dgm:prSet/>
      <dgm:spPr/>
      <dgm:t>
        <a:bodyPr/>
        <a:lstStyle/>
        <a:p>
          <a:pPr rtl="0"/>
          <a:r>
            <a:rPr lang="es-MX" dirty="0"/>
            <a:t>Modalidades de financiamiento</a:t>
          </a:r>
        </a:p>
      </dgm:t>
    </dgm:pt>
    <dgm:pt modelId="{25A1AC30-05AB-4B69-91E3-076D9B78DBBD}" type="parTrans" cxnId="{E932B87E-91E1-4F87-8BF0-713FD8E77AA2}">
      <dgm:prSet/>
      <dgm:spPr/>
    </dgm:pt>
    <dgm:pt modelId="{DE6E0117-20C6-4FFE-B8C7-597BB9AF27E6}" type="sibTrans" cxnId="{E932B87E-91E1-4F87-8BF0-713FD8E77AA2}">
      <dgm:prSet/>
      <dgm:spPr/>
      <dgm:t>
        <a:bodyPr/>
        <a:lstStyle/>
        <a:p>
          <a:endParaRPr lang="es-MX"/>
        </a:p>
      </dgm:t>
    </dgm:pt>
    <dgm:pt modelId="{0CBD7380-2D1A-4C1D-B7DA-DBF1D2B7C1A9}" type="pres">
      <dgm:prSet presAssocID="{B08FF646-834C-440D-8549-46D8F48011B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4974A6-9E34-4ABE-9E20-A5715B610BB6}" type="pres">
      <dgm:prSet presAssocID="{8C9D2D6E-95B2-4876-BCF6-A9C9470E91F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ACD260-CD6E-4A4A-8177-DB1D19BE7EC6}" type="pres">
      <dgm:prSet presAssocID="{E0C4B16A-9DD3-49FA-AC44-E58948358F4E}" presName="sibTrans" presStyleLbl="sibTrans1D1" presStyleIdx="0" presStyleCnt="4"/>
      <dgm:spPr/>
      <dgm:t>
        <a:bodyPr/>
        <a:lstStyle/>
        <a:p>
          <a:endParaRPr lang="es-ES"/>
        </a:p>
      </dgm:t>
    </dgm:pt>
    <dgm:pt modelId="{B463488F-7CBE-4B81-82C2-D6F67B4DCFB6}" type="pres">
      <dgm:prSet presAssocID="{E0C4B16A-9DD3-49FA-AC44-E58948358F4E}" presName="connectorText" presStyleLbl="sibTrans1D1" presStyleIdx="0" presStyleCnt="4"/>
      <dgm:spPr/>
      <dgm:t>
        <a:bodyPr/>
        <a:lstStyle/>
        <a:p>
          <a:endParaRPr lang="es-ES"/>
        </a:p>
      </dgm:t>
    </dgm:pt>
    <dgm:pt modelId="{35304A76-21CD-4F50-A500-9C192ACFF605}" type="pres">
      <dgm:prSet presAssocID="{C3685EFB-B51A-47CC-8A1B-92BC7D540C4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AC86E-A0DD-49FD-B166-3EFE1FF6C5C6}" type="pres">
      <dgm:prSet presAssocID="{1CDC3242-9FFC-4B52-A299-F91B646577BC}" presName="sibTrans" presStyleLbl="sibTrans1D1" presStyleIdx="1" presStyleCnt="4"/>
      <dgm:spPr/>
      <dgm:t>
        <a:bodyPr/>
        <a:lstStyle/>
        <a:p>
          <a:endParaRPr lang="es-ES"/>
        </a:p>
      </dgm:t>
    </dgm:pt>
    <dgm:pt modelId="{48F2858A-E30A-456A-84DC-7E2D1DC504FF}" type="pres">
      <dgm:prSet presAssocID="{1CDC3242-9FFC-4B52-A299-F91B646577BC}" presName="connectorText" presStyleLbl="sibTrans1D1" presStyleIdx="1" presStyleCnt="4"/>
      <dgm:spPr/>
      <dgm:t>
        <a:bodyPr/>
        <a:lstStyle/>
        <a:p>
          <a:endParaRPr lang="es-ES"/>
        </a:p>
      </dgm:t>
    </dgm:pt>
    <dgm:pt modelId="{9EB51A3D-CBA5-444C-A58B-A9463D8004D5}" type="pres">
      <dgm:prSet presAssocID="{87C1D98C-96A5-47E7-B2A5-B3E98602F2F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78595C-7204-4753-B72B-5C26615C498F}" type="pres">
      <dgm:prSet presAssocID="{C88BB159-A39E-4284-ABF7-AAFFCA92A7CE}" presName="sibTrans" presStyleLbl="sibTrans1D1" presStyleIdx="2" presStyleCnt="4"/>
      <dgm:spPr/>
      <dgm:t>
        <a:bodyPr/>
        <a:lstStyle/>
        <a:p>
          <a:endParaRPr lang="es-ES"/>
        </a:p>
      </dgm:t>
    </dgm:pt>
    <dgm:pt modelId="{016FB893-A93C-49A8-A043-EBB5E565B75E}" type="pres">
      <dgm:prSet presAssocID="{C88BB159-A39E-4284-ABF7-AAFFCA92A7CE}" presName="connectorText" presStyleLbl="sibTrans1D1" presStyleIdx="2" presStyleCnt="4"/>
      <dgm:spPr/>
      <dgm:t>
        <a:bodyPr/>
        <a:lstStyle/>
        <a:p>
          <a:endParaRPr lang="es-ES"/>
        </a:p>
      </dgm:t>
    </dgm:pt>
    <dgm:pt modelId="{733B68B5-78E4-4EFE-9AE9-041603C79659}" type="pres">
      <dgm:prSet presAssocID="{D33E0BC7-C1DF-44D0-A9EE-138DA2D6EB8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19259C-D675-43CD-8E88-00D0E099C457}" type="pres">
      <dgm:prSet presAssocID="{4E55E07A-46EC-4AC8-B608-52126D2FB853}" presName="sibTrans" presStyleLbl="sibTrans1D1" presStyleIdx="3" presStyleCnt="4"/>
      <dgm:spPr/>
      <dgm:t>
        <a:bodyPr/>
        <a:lstStyle/>
        <a:p>
          <a:endParaRPr lang="es-ES"/>
        </a:p>
      </dgm:t>
    </dgm:pt>
    <dgm:pt modelId="{FB7725D5-214A-4E4B-A08A-3542587AD705}" type="pres">
      <dgm:prSet presAssocID="{4E55E07A-46EC-4AC8-B608-52126D2FB853}" presName="connectorText" presStyleLbl="sibTrans1D1" presStyleIdx="3" presStyleCnt="4"/>
      <dgm:spPr/>
      <dgm:t>
        <a:bodyPr/>
        <a:lstStyle/>
        <a:p>
          <a:endParaRPr lang="es-ES"/>
        </a:p>
      </dgm:t>
    </dgm:pt>
    <dgm:pt modelId="{5257212F-9177-420B-BEAF-152991BB8B38}" type="pres">
      <dgm:prSet presAssocID="{93020FC9-ECD6-477E-BC93-DCD3AB0BC32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2F4D265-E714-44EE-A954-4AFC64C5C018}" type="presOf" srcId="{8C9D2D6E-95B2-4876-BCF6-A9C9470E91FD}" destId="{FE4974A6-9E34-4ABE-9E20-A5715B610BB6}" srcOrd="0" destOrd="0" presId="urn:microsoft.com/office/officeart/2005/8/layout/bProcess3"/>
    <dgm:cxn modelId="{604E69EF-8146-4EFC-A786-DA45EB726CE5}" srcId="{B08FF646-834C-440D-8549-46D8F48011BB}" destId="{C3685EFB-B51A-47CC-8A1B-92BC7D540C4D}" srcOrd="1" destOrd="0" parTransId="{16D637C3-6C07-4848-BB88-7A92ECDC0077}" sibTransId="{1CDC3242-9FFC-4B52-A299-F91B646577BC}"/>
    <dgm:cxn modelId="{DD442067-DAB7-4B5C-AFCB-00FCB206A8BB}" type="presOf" srcId="{E0C4B16A-9DD3-49FA-AC44-E58948358F4E}" destId="{96ACD260-CD6E-4A4A-8177-DB1D19BE7EC6}" srcOrd="0" destOrd="0" presId="urn:microsoft.com/office/officeart/2005/8/layout/bProcess3"/>
    <dgm:cxn modelId="{F5AF43C6-BA0D-48F8-8E10-6ADD598CF750}" type="presOf" srcId="{87C1D98C-96A5-47E7-B2A5-B3E98602F2FC}" destId="{9EB51A3D-CBA5-444C-A58B-A9463D8004D5}" srcOrd="0" destOrd="0" presId="urn:microsoft.com/office/officeart/2005/8/layout/bProcess3"/>
    <dgm:cxn modelId="{F25A4354-8A24-4C0B-9443-52F1C16BDFD7}" type="presOf" srcId="{B08FF646-834C-440D-8549-46D8F48011BB}" destId="{0CBD7380-2D1A-4C1D-B7DA-DBF1D2B7C1A9}" srcOrd="0" destOrd="0" presId="urn:microsoft.com/office/officeart/2005/8/layout/bProcess3"/>
    <dgm:cxn modelId="{1F8A51D6-7197-4779-BD8B-E124009E0AD5}" type="presOf" srcId="{1CDC3242-9FFC-4B52-A299-F91B646577BC}" destId="{F4DAC86E-A0DD-49FD-B166-3EFE1FF6C5C6}" srcOrd="0" destOrd="0" presId="urn:microsoft.com/office/officeart/2005/8/layout/bProcess3"/>
    <dgm:cxn modelId="{11AAFA0E-27D8-4485-B811-9216D80D7ECE}" type="presOf" srcId="{C88BB159-A39E-4284-ABF7-AAFFCA92A7CE}" destId="{6E78595C-7204-4753-B72B-5C26615C498F}" srcOrd="0" destOrd="0" presId="urn:microsoft.com/office/officeart/2005/8/layout/bProcess3"/>
    <dgm:cxn modelId="{CFBEDD99-6CFE-46AA-A314-B27BD72C79C8}" type="presOf" srcId="{C88BB159-A39E-4284-ABF7-AAFFCA92A7CE}" destId="{016FB893-A93C-49A8-A043-EBB5E565B75E}" srcOrd="1" destOrd="0" presId="urn:microsoft.com/office/officeart/2005/8/layout/bProcess3"/>
    <dgm:cxn modelId="{93EE9CAA-D84D-4700-93F3-98795060D210}" type="presOf" srcId="{D33E0BC7-C1DF-44D0-A9EE-138DA2D6EB82}" destId="{733B68B5-78E4-4EFE-9AE9-041603C79659}" srcOrd="0" destOrd="0" presId="urn:microsoft.com/office/officeart/2005/8/layout/bProcess3"/>
    <dgm:cxn modelId="{DD8A8B36-EFB9-4F96-9D19-2FE023E9402A}" srcId="{B08FF646-834C-440D-8549-46D8F48011BB}" destId="{D33E0BC7-C1DF-44D0-A9EE-138DA2D6EB82}" srcOrd="3" destOrd="0" parTransId="{94F14F39-7DB8-4369-A08D-6CBAC7594DDF}" sibTransId="{4E55E07A-46EC-4AC8-B608-52126D2FB853}"/>
    <dgm:cxn modelId="{BC57F3CC-7BA2-49C6-8214-2F521EB92191}" type="presOf" srcId="{1CDC3242-9FFC-4B52-A299-F91B646577BC}" destId="{48F2858A-E30A-456A-84DC-7E2D1DC504FF}" srcOrd="1" destOrd="0" presId="urn:microsoft.com/office/officeart/2005/8/layout/bProcess3"/>
    <dgm:cxn modelId="{3215B10A-2123-464C-B795-45B9C7BDC413}" srcId="{B08FF646-834C-440D-8549-46D8F48011BB}" destId="{87C1D98C-96A5-47E7-B2A5-B3E98602F2FC}" srcOrd="2" destOrd="0" parTransId="{67D776A7-27C7-4853-894C-47D6ACDB802F}" sibTransId="{C88BB159-A39E-4284-ABF7-AAFFCA92A7CE}"/>
    <dgm:cxn modelId="{E932B87E-91E1-4F87-8BF0-713FD8E77AA2}" srcId="{B08FF646-834C-440D-8549-46D8F48011BB}" destId="{93020FC9-ECD6-477E-BC93-DCD3AB0BC326}" srcOrd="4" destOrd="0" parTransId="{25A1AC30-05AB-4B69-91E3-076D9B78DBBD}" sibTransId="{DE6E0117-20C6-4FFE-B8C7-597BB9AF27E6}"/>
    <dgm:cxn modelId="{EEC509B1-BD0C-445E-8F41-E70FFB4CDA37}" type="presOf" srcId="{E0C4B16A-9DD3-49FA-AC44-E58948358F4E}" destId="{B463488F-7CBE-4B81-82C2-D6F67B4DCFB6}" srcOrd="1" destOrd="0" presId="urn:microsoft.com/office/officeart/2005/8/layout/bProcess3"/>
    <dgm:cxn modelId="{534C1CC1-3836-4943-A87E-AD23DD67658B}" srcId="{B08FF646-834C-440D-8549-46D8F48011BB}" destId="{8C9D2D6E-95B2-4876-BCF6-A9C9470E91FD}" srcOrd="0" destOrd="0" parTransId="{5DCCCE0D-2F39-40BD-8826-BDB3ACDF410C}" sibTransId="{E0C4B16A-9DD3-49FA-AC44-E58948358F4E}"/>
    <dgm:cxn modelId="{7641246A-6643-48E5-B777-11F678BEE8CC}" type="presOf" srcId="{93020FC9-ECD6-477E-BC93-DCD3AB0BC326}" destId="{5257212F-9177-420B-BEAF-152991BB8B38}" srcOrd="0" destOrd="0" presId="urn:microsoft.com/office/officeart/2005/8/layout/bProcess3"/>
    <dgm:cxn modelId="{BB5F8078-8252-47CF-BB03-169167D79B15}" type="presOf" srcId="{4E55E07A-46EC-4AC8-B608-52126D2FB853}" destId="{FB7725D5-214A-4E4B-A08A-3542587AD705}" srcOrd="1" destOrd="0" presId="urn:microsoft.com/office/officeart/2005/8/layout/bProcess3"/>
    <dgm:cxn modelId="{958B2412-B751-4D1B-9ABD-1943E0E07DD8}" type="presOf" srcId="{4E55E07A-46EC-4AC8-B608-52126D2FB853}" destId="{E519259C-D675-43CD-8E88-00D0E099C457}" srcOrd="0" destOrd="0" presId="urn:microsoft.com/office/officeart/2005/8/layout/bProcess3"/>
    <dgm:cxn modelId="{443273E4-CCCC-407E-9FD1-56E617E840BF}" type="presOf" srcId="{C3685EFB-B51A-47CC-8A1B-92BC7D540C4D}" destId="{35304A76-21CD-4F50-A500-9C192ACFF605}" srcOrd="0" destOrd="0" presId="urn:microsoft.com/office/officeart/2005/8/layout/bProcess3"/>
    <dgm:cxn modelId="{4F603D4C-AE27-4D02-84D2-6734241B476A}" type="presParOf" srcId="{0CBD7380-2D1A-4C1D-B7DA-DBF1D2B7C1A9}" destId="{FE4974A6-9E34-4ABE-9E20-A5715B610BB6}" srcOrd="0" destOrd="0" presId="urn:microsoft.com/office/officeart/2005/8/layout/bProcess3"/>
    <dgm:cxn modelId="{EAB342BA-ED00-4691-827B-9C920DC33756}" type="presParOf" srcId="{0CBD7380-2D1A-4C1D-B7DA-DBF1D2B7C1A9}" destId="{96ACD260-CD6E-4A4A-8177-DB1D19BE7EC6}" srcOrd="1" destOrd="0" presId="urn:microsoft.com/office/officeart/2005/8/layout/bProcess3"/>
    <dgm:cxn modelId="{0236C249-72E7-49FB-B986-5EFBF523047C}" type="presParOf" srcId="{96ACD260-CD6E-4A4A-8177-DB1D19BE7EC6}" destId="{B463488F-7CBE-4B81-82C2-D6F67B4DCFB6}" srcOrd="0" destOrd="0" presId="urn:microsoft.com/office/officeart/2005/8/layout/bProcess3"/>
    <dgm:cxn modelId="{FF793AC0-7196-44A2-9CB7-2D2702F8701D}" type="presParOf" srcId="{0CBD7380-2D1A-4C1D-B7DA-DBF1D2B7C1A9}" destId="{35304A76-21CD-4F50-A500-9C192ACFF605}" srcOrd="2" destOrd="0" presId="urn:microsoft.com/office/officeart/2005/8/layout/bProcess3"/>
    <dgm:cxn modelId="{DA947070-3DE8-4CC0-A894-4D9B5C9E865F}" type="presParOf" srcId="{0CBD7380-2D1A-4C1D-B7DA-DBF1D2B7C1A9}" destId="{F4DAC86E-A0DD-49FD-B166-3EFE1FF6C5C6}" srcOrd="3" destOrd="0" presId="urn:microsoft.com/office/officeart/2005/8/layout/bProcess3"/>
    <dgm:cxn modelId="{C3EA33B1-B8E3-45B2-AB13-3D6C860FE9F0}" type="presParOf" srcId="{F4DAC86E-A0DD-49FD-B166-3EFE1FF6C5C6}" destId="{48F2858A-E30A-456A-84DC-7E2D1DC504FF}" srcOrd="0" destOrd="0" presId="urn:microsoft.com/office/officeart/2005/8/layout/bProcess3"/>
    <dgm:cxn modelId="{9B569143-084E-44AB-A69E-8FA0ABD2FBF8}" type="presParOf" srcId="{0CBD7380-2D1A-4C1D-B7DA-DBF1D2B7C1A9}" destId="{9EB51A3D-CBA5-444C-A58B-A9463D8004D5}" srcOrd="4" destOrd="0" presId="urn:microsoft.com/office/officeart/2005/8/layout/bProcess3"/>
    <dgm:cxn modelId="{07A0732A-02D2-4813-9240-3EFDF5A6C9B0}" type="presParOf" srcId="{0CBD7380-2D1A-4C1D-B7DA-DBF1D2B7C1A9}" destId="{6E78595C-7204-4753-B72B-5C26615C498F}" srcOrd="5" destOrd="0" presId="urn:microsoft.com/office/officeart/2005/8/layout/bProcess3"/>
    <dgm:cxn modelId="{5DBF0181-2910-4C5D-A3D3-13AA8D66B6C3}" type="presParOf" srcId="{6E78595C-7204-4753-B72B-5C26615C498F}" destId="{016FB893-A93C-49A8-A043-EBB5E565B75E}" srcOrd="0" destOrd="0" presId="urn:microsoft.com/office/officeart/2005/8/layout/bProcess3"/>
    <dgm:cxn modelId="{98A75CF6-6D8E-4993-AED5-7C2E6114EEE9}" type="presParOf" srcId="{0CBD7380-2D1A-4C1D-B7DA-DBF1D2B7C1A9}" destId="{733B68B5-78E4-4EFE-9AE9-041603C79659}" srcOrd="6" destOrd="0" presId="urn:microsoft.com/office/officeart/2005/8/layout/bProcess3"/>
    <dgm:cxn modelId="{793A88C6-C0DB-4A66-A02D-3B607A330561}" type="presParOf" srcId="{0CBD7380-2D1A-4C1D-B7DA-DBF1D2B7C1A9}" destId="{E519259C-D675-43CD-8E88-00D0E099C457}" srcOrd="7" destOrd="0" presId="urn:microsoft.com/office/officeart/2005/8/layout/bProcess3"/>
    <dgm:cxn modelId="{1DE4D178-72D6-445B-A2C0-698B11ABFB13}" type="presParOf" srcId="{E519259C-D675-43CD-8E88-00D0E099C457}" destId="{FB7725D5-214A-4E4B-A08A-3542587AD705}" srcOrd="0" destOrd="0" presId="urn:microsoft.com/office/officeart/2005/8/layout/bProcess3"/>
    <dgm:cxn modelId="{320F42D7-E812-4FCD-8944-71170BA9BD84}" type="presParOf" srcId="{0CBD7380-2D1A-4C1D-B7DA-DBF1D2B7C1A9}" destId="{5257212F-9177-420B-BEAF-152991BB8B38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EDD019-5B5D-4A03-8C39-E7629FE3B300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82F4CCC2-42CF-4003-84FC-D80309DF68B1}">
      <dgm:prSet phldrT="[Texto]"/>
      <dgm:spPr/>
      <dgm:t>
        <a:bodyPr/>
        <a:lstStyle/>
        <a:p>
          <a:r>
            <a:rPr lang="es-MX" dirty="0"/>
            <a:t>Soporte de actividades o servicios que permite ensamblar puntos diversos bajo un determinado orden es decir:</a:t>
          </a:r>
        </a:p>
      </dgm:t>
    </dgm:pt>
    <dgm:pt modelId="{76B75C35-7760-4251-8A59-26E2358DF143}" type="parTrans" cxnId="{37ACBAD9-8165-468B-8C36-F54E3CEB3108}">
      <dgm:prSet/>
      <dgm:spPr/>
      <dgm:t>
        <a:bodyPr/>
        <a:lstStyle/>
        <a:p>
          <a:endParaRPr lang="es-MX"/>
        </a:p>
      </dgm:t>
    </dgm:pt>
    <dgm:pt modelId="{D31CA79F-C328-46C7-AA2B-7038E278AEDF}" type="sibTrans" cxnId="{37ACBAD9-8165-468B-8C36-F54E3CEB3108}">
      <dgm:prSet/>
      <dgm:spPr/>
      <dgm:t>
        <a:bodyPr/>
        <a:lstStyle/>
        <a:p>
          <a:endParaRPr lang="es-MX"/>
        </a:p>
      </dgm:t>
    </dgm:pt>
    <dgm:pt modelId="{2A3EB57A-8405-4E40-9B1B-6306BCB4CB46}">
      <dgm:prSet/>
      <dgm:spPr/>
      <dgm:t>
        <a:bodyPr/>
        <a:lstStyle/>
        <a:p>
          <a:r>
            <a:rPr lang="es-MX" dirty="0"/>
            <a:t>Una red o una estructura de interconexión que pone en relación a todos los posibles proveedores y consumidores de determinado tipo de bienes y servicios </a:t>
          </a:r>
        </a:p>
      </dgm:t>
    </dgm:pt>
    <dgm:pt modelId="{20C96792-BDF3-4394-B0F6-598A0789E296}" type="parTrans" cxnId="{66810AE5-3AAC-4733-A7D8-A03E270D07A7}">
      <dgm:prSet/>
      <dgm:spPr/>
      <dgm:t>
        <a:bodyPr/>
        <a:lstStyle/>
        <a:p>
          <a:endParaRPr lang="es-MX"/>
        </a:p>
      </dgm:t>
    </dgm:pt>
    <dgm:pt modelId="{809E06B6-45DC-48EB-A331-AE36D868A535}" type="sibTrans" cxnId="{66810AE5-3AAC-4733-A7D8-A03E270D07A7}">
      <dgm:prSet/>
      <dgm:spPr/>
      <dgm:t>
        <a:bodyPr/>
        <a:lstStyle/>
        <a:p>
          <a:endParaRPr lang="es-MX"/>
        </a:p>
      </dgm:t>
    </dgm:pt>
    <dgm:pt modelId="{AFA07A84-BE9D-476A-98DC-74E1E8ADED94}" type="pres">
      <dgm:prSet presAssocID="{DBEDD019-5B5D-4A03-8C39-E7629FE3B30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2C755E1-0FF9-4853-867D-E4D3B064F654}" type="pres">
      <dgm:prSet presAssocID="{82F4CCC2-42CF-4003-84FC-D80309DF68B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70B9CF-B653-46A7-AE48-79CBABA971D9}" type="pres">
      <dgm:prSet presAssocID="{D31CA79F-C328-46C7-AA2B-7038E278AEDF}" presName="sibTrans" presStyleLbl="sibTrans2D1" presStyleIdx="0" presStyleCnt="1"/>
      <dgm:spPr/>
      <dgm:t>
        <a:bodyPr/>
        <a:lstStyle/>
        <a:p>
          <a:endParaRPr lang="es-ES"/>
        </a:p>
      </dgm:t>
    </dgm:pt>
    <dgm:pt modelId="{D28741BC-D25B-46E4-9A78-72E9F81D601D}" type="pres">
      <dgm:prSet presAssocID="{D31CA79F-C328-46C7-AA2B-7038E278AEDF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1EFCBF2D-BA98-4F51-8D2C-AB6C4CFFE6C4}" type="pres">
      <dgm:prSet presAssocID="{2A3EB57A-8405-4E40-9B1B-6306BCB4CB4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50F0BA1-DCA3-4B38-B50E-E86123439714}" type="presOf" srcId="{82F4CCC2-42CF-4003-84FC-D80309DF68B1}" destId="{42C755E1-0FF9-4853-867D-E4D3B064F654}" srcOrd="0" destOrd="0" presId="urn:microsoft.com/office/officeart/2005/8/layout/process1"/>
    <dgm:cxn modelId="{37ACBAD9-8165-468B-8C36-F54E3CEB3108}" srcId="{DBEDD019-5B5D-4A03-8C39-E7629FE3B300}" destId="{82F4CCC2-42CF-4003-84FC-D80309DF68B1}" srcOrd="0" destOrd="0" parTransId="{76B75C35-7760-4251-8A59-26E2358DF143}" sibTransId="{D31CA79F-C328-46C7-AA2B-7038E278AEDF}"/>
    <dgm:cxn modelId="{B2FC5A0A-C917-4980-BB17-3130DB401173}" type="presOf" srcId="{2A3EB57A-8405-4E40-9B1B-6306BCB4CB46}" destId="{1EFCBF2D-BA98-4F51-8D2C-AB6C4CFFE6C4}" srcOrd="0" destOrd="0" presId="urn:microsoft.com/office/officeart/2005/8/layout/process1"/>
    <dgm:cxn modelId="{B4F1E1E2-2DB2-49DA-B323-8C4F7D8D9D71}" type="presOf" srcId="{DBEDD019-5B5D-4A03-8C39-E7629FE3B300}" destId="{AFA07A84-BE9D-476A-98DC-74E1E8ADED94}" srcOrd="0" destOrd="0" presId="urn:microsoft.com/office/officeart/2005/8/layout/process1"/>
    <dgm:cxn modelId="{60A35ECF-A611-4F71-85D5-6F58E444AB7C}" type="presOf" srcId="{D31CA79F-C328-46C7-AA2B-7038E278AEDF}" destId="{D28741BC-D25B-46E4-9A78-72E9F81D601D}" srcOrd="1" destOrd="0" presId="urn:microsoft.com/office/officeart/2005/8/layout/process1"/>
    <dgm:cxn modelId="{51E3EFFA-30FF-427B-A547-E5821ABE74EA}" type="presOf" srcId="{D31CA79F-C328-46C7-AA2B-7038E278AEDF}" destId="{4E70B9CF-B653-46A7-AE48-79CBABA971D9}" srcOrd="0" destOrd="0" presId="urn:microsoft.com/office/officeart/2005/8/layout/process1"/>
    <dgm:cxn modelId="{66810AE5-3AAC-4733-A7D8-A03E270D07A7}" srcId="{DBEDD019-5B5D-4A03-8C39-E7629FE3B300}" destId="{2A3EB57A-8405-4E40-9B1B-6306BCB4CB46}" srcOrd="1" destOrd="0" parTransId="{20C96792-BDF3-4394-B0F6-598A0789E296}" sibTransId="{809E06B6-45DC-48EB-A331-AE36D868A535}"/>
    <dgm:cxn modelId="{93A36868-ACA5-4548-8A38-166FC7780CF6}" type="presParOf" srcId="{AFA07A84-BE9D-476A-98DC-74E1E8ADED94}" destId="{42C755E1-0FF9-4853-867D-E4D3B064F654}" srcOrd="0" destOrd="0" presId="urn:microsoft.com/office/officeart/2005/8/layout/process1"/>
    <dgm:cxn modelId="{DC7A7BC3-2B74-49DE-B220-030ACB491FFC}" type="presParOf" srcId="{AFA07A84-BE9D-476A-98DC-74E1E8ADED94}" destId="{4E70B9CF-B653-46A7-AE48-79CBABA971D9}" srcOrd="1" destOrd="0" presId="urn:microsoft.com/office/officeart/2005/8/layout/process1"/>
    <dgm:cxn modelId="{2F32588B-4EDC-4352-9786-37AA99EAD56C}" type="presParOf" srcId="{4E70B9CF-B653-46A7-AE48-79CBABA971D9}" destId="{D28741BC-D25B-46E4-9A78-72E9F81D601D}" srcOrd="0" destOrd="0" presId="urn:microsoft.com/office/officeart/2005/8/layout/process1"/>
    <dgm:cxn modelId="{B5F81A3D-05B0-458A-905F-856E682E775D}" type="presParOf" srcId="{AFA07A84-BE9D-476A-98DC-74E1E8ADED94}" destId="{1EFCBF2D-BA98-4F51-8D2C-AB6C4CFFE6C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C80D81-B7FB-4BB4-A778-7185B9A01466}" type="doc">
      <dgm:prSet loTypeId="urn:microsoft.com/office/officeart/2005/8/layout/default#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1083DC31-D40F-451B-9B9C-FCD55FAB4C57}">
      <dgm:prSet/>
      <dgm:spPr/>
      <dgm:t>
        <a:bodyPr/>
        <a:lstStyle/>
        <a:p>
          <a:r>
            <a:rPr lang="es-MX" dirty="0"/>
            <a:t>Carácter físico. Capacidad limitada</a:t>
          </a:r>
        </a:p>
      </dgm:t>
    </dgm:pt>
    <dgm:pt modelId="{1721258D-0E7C-47A3-BB22-363A6F5642E6}" type="parTrans" cxnId="{ABC102B6-2FE6-47EE-8873-0A32CDD20544}">
      <dgm:prSet/>
      <dgm:spPr/>
      <dgm:t>
        <a:bodyPr/>
        <a:lstStyle/>
        <a:p>
          <a:endParaRPr lang="es-MX"/>
        </a:p>
      </dgm:t>
    </dgm:pt>
    <dgm:pt modelId="{1A7E0FDD-335B-45EA-B87E-2DA8A55165C8}" type="sibTrans" cxnId="{ABC102B6-2FE6-47EE-8873-0A32CDD20544}">
      <dgm:prSet/>
      <dgm:spPr/>
      <dgm:t>
        <a:bodyPr/>
        <a:lstStyle/>
        <a:p>
          <a:endParaRPr lang="es-MX"/>
        </a:p>
      </dgm:t>
    </dgm:pt>
    <dgm:pt modelId="{C132C32A-66B3-498A-A172-DB43F3FBE0A9}">
      <dgm:prSet/>
      <dgm:spPr/>
      <dgm:t>
        <a:bodyPr/>
        <a:lstStyle/>
        <a:p>
          <a:r>
            <a:rPr lang="es-MX" dirty="0"/>
            <a:t>Capital Intensiva. Economías de escala. Costos decrecientes. Amortización prolongada</a:t>
          </a:r>
        </a:p>
      </dgm:t>
    </dgm:pt>
    <dgm:pt modelId="{0D45FD8F-B051-481E-AD9A-8615C922E176}" type="parTrans" cxnId="{7973E936-9541-4CFA-B87D-C000BA4F8082}">
      <dgm:prSet/>
      <dgm:spPr/>
      <dgm:t>
        <a:bodyPr/>
        <a:lstStyle/>
        <a:p>
          <a:endParaRPr lang="es-MX"/>
        </a:p>
      </dgm:t>
    </dgm:pt>
    <dgm:pt modelId="{7AAD19F9-E12D-4D89-B91C-6E30B82BBB1F}" type="sibTrans" cxnId="{7973E936-9541-4CFA-B87D-C000BA4F8082}">
      <dgm:prSet/>
      <dgm:spPr/>
      <dgm:t>
        <a:bodyPr/>
        <a:lstStyle/>
        <a:p>
          <a:endParaRPr lang="es-MX"/>
        </a:p>
      </dgm:t>
    </dgm:pt>
    <dgm:pt modelId="{FE952D7A-B9C5-49D5-8A93-E877B6DB43FE}">
      <dgm:prSet/>
      <dgm:spPr/>
      <dgm:t>
        <a:bodyPr/>
        <a:lstStyle/>
        <a:p>
          <a:r>
            <a:rPr lang="es-MX" dirty="0"/>
            <a:t>Se maximiza con la explotación</a:t>
          </a:r>
        </a:p>
      </dgm:t>
    </dgm:pt>
    <dgm:pt modelId="{745310CC-B9C1-4810-B982-C564951E4E11}" type="parTrans" cxnId="{B7903859-8DEB-407B-A4E0-1951663E5F56}">
      <dgm:prSet/>
      <dgm:spPr/>
      <dgm:t>
        <a:bodyPr/>
        <a:lstStyle/>
        <a:p>
          <a:endParaRPr lang="es-MX"/>
        </a:p>
      </dgm:t>
    </dgm:pt>
    <dgm:pt modelId="{3EEB6E8B-12B2-4F57-9559-86CCE135D76F}" type="sibTrans" cxnId="{B7903859-8DEB-407B-A4E0-1951663E5F56}">
      <dgm:prSet/>
      <dgm:spPr/>
      <dgm:t>
        <a:bodyPr/>
        <a:lstStyle/>
        <a:p>
          <a:endParaRPr lang="es-MX"/>
        </a:p>
      </dgm:t>
    </dgm:pt>
    <dgm:pt modelId="{A1031A18-3190-449F-906B-07491C8C3F83}">
      <dgm:prSet/>
      <dgm:spPr/>
      <dgm:t>
        <a:bodyPr/>
        <a:lstStyle/>
        <a:p>
          <a:r>
            <a:rPr lang="es-MX" dirty="0"/>
            <a:t>Uso público. Regulación del acceso.</a:t>
          </a:r>
        </a:p>
      </dgm:t>
    </dgm:pt>
    <dgm:pt modelId="{56FAA437-FA95-47A0-8FA1-0DE60517BF1E}" type="parTrans" cxnId="{3F8C63ED-7978-4588-B8A2-34A2B034A390}">
      <dgm:prSet/>
      <dgm:spPr/>
      <dgm:t>
        <a:bodyPr/>
        <a:lstStyle/>
        <a:p>
          <a:endParaRPr lang="es-MX"/>
        </a:p>
      </dgm:t>
    </dgm:pt>
    <dgm:pt modelId="{E68F20D1-52BE-4EFF-A67B-D307B6B1EDF2}" type="sibTrans" cxnId="{3F8C63ED-7978-4588-B8A2-34A2B034A390}">
      <dgm:prSet/>
      <dgm:spPr/>
      <dgm:t>
        <a:bodyPr/>
        <a:lstStyle/>
        <a:p>
          <a:endParaRPr lang="es-MX"/>
        </a:p>
      </dgm:t>
    </dgm:pt>
    <dgm:pt modelId="{191CF4A8-DD22-4F78-A06D-6A0C63CD1EF5}">
      <dgm:prSet/>
      <dgm:spPr/>
      <dgm:t>
        <a:bodyPr/>
        <a:lstStyle/>
        <a:p>
          <a:r>
            <a:rPr lang="es-MX" dirty="0"/>
            <a:t>Necesidad de planificación</a:t>
          </a:r>
        </a:p>
      </dgm:t>
    </dgm:pt>
    <dgm:pt modelId="{3F03CFD1-232C-464E-80F1-3ACAB975C520}" type="parTrans" cxnId="{EFE96F16-091B-4CD8-A01D-D0314F444D92}">
      <dgm:prSet/>
      <dgm:spPr/>
      <dgm:t>
        <a:bodyPr/>
        <a:lstStyle/>
        <a:p>
          <a:endParaRPr lang="es-MX"/>
        </a:p>
      </dgm:t>
    </dgm:pt>
    <dgm:pt modelId="{CB290D06-59C8-4006-8EED-A7DD1C366E29}" type="sibTrans" cxnId="{EFE96F16-091B-4CD8-A01D-D0314F444D92}">
      <dgm:prSet/>
      <dgm:spPr/>
      <dgm:t>
        <a:bodyPr/>
        <a:lstStyle/>
        <a:p>
          <a:endParaRPr lang="es-MX"/>
        </a:p>
      </dgm:t>
    </dgm:pt>
    <dgm:pt modelId="{534AC14A-8797-4018-AC4F-4683EBC16621}" type="pres">
      <dgm:prSet presAssocID="{2BC80D81-B7FB-4BB4-A778-7185B9A0146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BD7CB3A-953D-4C63-A41B-11634C091C5B}" type="pres">
      <dgm:prSet presAssocID="{1083DC31-D40F-451B-9B9C-FCD55FAB4C5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8FEC4C-4B39-47DD-AAB2-99A030EE9DEC}" type="pres">
      <dgm:prSet presAssocID="{1A7E0FDD-335B-45EA-B87E-2DA8A55165C8}" presName="sibTrans" presStyleCnt="0"/>
      <dgm:spPr/>
    </dgm:pt>
    <dgm:pt modelId="{5A0FB66D-467E-4C94-90EC-40AB581A6EFB}" type="pres">
      <dgm:prSet presAssocID="{C132C32A-66B3-498A-A172-DB43F3FBE0A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F4B384-20EC-4EAA-89BE-3CCD5E79ED5E}" type="pres">
      <dgm:prSet presAssocID="{7AAD19F9-E12D-4D89-B91C-6E30B82BBB1F}" presName="sibTrans" presStyleCnt="0"/>
      <dgm:spPr/>
    </dgm:pt>
    <dgm:pt modelId="{CA1C401D-F95D-4C19-8545-24DA60B6D1D2}" type="pres">
      <dgm:prSet presAssocID="{FE952D7A-B9C5-49D5-8A93-E877B6DB43F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67D333-53B9-48F3-AA80-37019B03A675}" type="pres">
      <dgm:prSet presAssocID="{3EEB6E8B-12B2-4F57-9559-86CCE135D76F}" presName="sibTrans" presStyleCnt="0"/>
      <dgm:spPr/>
    </dgm:pt>
    <dgm:pt modelId="{D5075237-AE2C-4B41-ACF3-36E5683A8CCD}" type="pres">
      <dgm:prSet presAssocID="{A1031A18-3190-449F-906B-07491C8C3F8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4234FD-7226-418A-A06B-37F6EE72791D}" type="pres">
      <dgm:prSet presAssocID="{E68F20D1-52BE-4EFF-A67B-D307B6B1EDF2}" presName="sibTrans" presStyleCnt="0"/>
      <dgm:spPr/>
    </dgm:pt>
    <dgm:pt modelId="{02175625-AAEF-4D04-9F2A-1071F93CAF1B}" type="pres">
      <dgm:prSet presAssocID="{191CF4A8-DD22-4F78-A06D-6A0C63CD1EF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6C9B18-F804-4E97-A20A-60D567010220}" type="presOf" srcId="{191CF4A8-DD22-4F78-A06D-6A0C63CD1EF5}" destId="{02175625-AAEF-4D04-9F2A-1071F93CAF1B}" srcOrd="0" destOrd="0" presId="urn:microsoft.com/office/officeart/2005/8/layout/default#3"/>
    <dgm:cxn modelId="{3F8C63ED-7978-4588-B8A2-34A2B034A390}" srcId="{2BC80D81-B7FB-4BB4-A778-7185B9A01466}" destId="{A1031A18-3190-449F-906B-07491C8C3F83}" srcOrd="3" destOrd="0" parTransId="{56FAA437-FA95-47A0-8FA1-0DE60517BF1E}" sibTransId="{E68F20D1-52BE-4EFF-A67B-D307B6B1EDF2}"/>
    <dgm:cxn modelId="{439C9963-EBFA-4630-81AC-2A0261C296F3}" type="presOf" srcId="{FE952D7A-B9C5-49D5-8A93-E877B6DB43FE}" destId="{CA1C401D-F95D-4C19-8545-24DA60B6D1D2}" srcOrd="0" destOrd="0" presId="urn:microsoft.com/office/officeart/2005/8/layout/default#3"/>
    <dgm:cxn modelId="{ABC102B6-2FE6-47EE-8873-0A32CDD20544}" srcId="{2BC80D81-B7FB-4BB4-A778-7185B9A01466}" destId="{1083DC31-D40F-451B-9B9C-FCD55FAB4C57}" srcOrd="0" destOrd="0" parTransId="{1721258D-0E7C-47A3-BB22-363A6F5642E6}" sibTransId="{1A7E0FDD-335B-45EA-B87E-2DA8A55165C8}"/>
    <dgm:cxn modelId="{EFE96F16-091B-4CD8-A01D-D0314F444D92}" srcId="{2BC80D81-B7FB-4BB4-A778-7185B9A01466}" destId="{191CF4A8-DD22-4F78-A06D-6A0C63CD1EF5}" srcOrd="4" destOrd="0" parTransId="{3F03CFD1-232C-464E-80F1-3ACAB975C520}" sibTransId="{CB290D06-59C8-4006-8EED-A7DD1C366E29}"/>
    <dgm:cxn modelId="{7973E936-9541-4CFA-B87D-C000BA4F8082}" srcId="{2BC80D81-B7FB-4BB4-A778-7185B9A01466}" destId="{C132C32A-66B3-498A-A172-DB43F3FBE0A9}" srcOrd="1" destOrd="0" parTransId="{0D45FD8F-B051-481E-AD9A-8615C922E176}" sibTransId="{7AAD19F9-E12D-4D89-B91C-6E30B82BBB1F}"/>
    <dgm:cxn modelId="{445BF566-DCA8-43EA-808B-4854DED507EB}" type="presOf" srcId="{C132C32A-66B3-498A-A172-DB43F3FBE0A9}" destId="{5A0FB66D-467E-4C94-90EC-40AB581A6EFB}" srcOrd="0" destOrd="0" presId="urn:microsoft.com/office/officeart/2005/8/layout/default#3"/>
    <dgm:cxn modelId="{B7903859-8DEB-407B-A4E0-1951663E5F56}" srcId="{2BC80D81-B7FB-4BB4-A778-7185B9A01466}" destId="{FE952D7A-B9C5-49D5-8A93-E877B6DB43FE}" srcOrd="2" destOrd="0" parTransId="{745310CC-B9C1-4810-B982-C564951E4E11}" sibTransId="{3EEB6E8B-12B2-4F57-9559-86CCE135D76F}"/>
    <dgm:cxn modelId="{772F0D8C-1577-4E44-B949-625F0A23B96F}" type="presOf" srcId="{A1031A18-3190-449F-906B-07491C8C3F83}" destId="{D5075237-AE2C-4B41-ACF3-36E5683A8CCD}" srcOrd="0" destOrd="0" presId="urn:microsoft.com/office/officeart/2005/8/layout/default#3"/>
    <dgm:cxn modelId="{06909110-9FD1-4954-8A01-8E2D503B849D}" type="presOf" srcId="{1083DC31-D40F-451B-9B9C-FCD55FAB4C57}" destId="{2BD7CB3A-953D-4C63-A41B-11634C091C5B}" srcOrd="0" destOrd="0" presId="urn:microsoft.com/office/officeart/2005/8/layout/default#3"/>
    <dgm:cxn modelId="{A88C98B8-45F1-4A0A-A43D-5367BFC22D7B}" type="presOf" srcId="{2BC80D81-B7FB-4BB4-A778-7185B9A01466}" destId="{534AC14A-8797-4018-AC4F-4683EBC16621}" srcOrd="0" destOrd="0" presId="urn:microsoft.com/office/officeart/2005/8/layout/default#3"/>
    <dgm:cxn modelId="{6428BD43-B28A-4620-9C77-F0387275D253}" type="presParOf" srcId="{534AC14A-8797-4018-AC4F-4683EBC16621}" destId="{2BD7CB3A-953D-4C63-A41B-11634C091C5B}" srcOrd="0" destOrd="0" presId="urn:microsoft.com/office/officeart/2005/8/layout/default#3"/>
    <dgm:cxn modelId="{AE7CD2C6-A966-4A77-B5F4-9A18A4B11539}" type="presParOf" srcId="{534AC14A-8797-4018-AC4F-4683EBC16621}" destId="{7B8FEC4C-4B39-47DD-AAB2-99A030EE9DEC}" srcOrd="1" destOrd="0" presId="urn:microsoft.com/office/officeart/2005/8/layout/default#3"/>
    <dgm:cxn modelId="{20C0B14A-E5E7-4EE4-A7D7-5B015EDF3985}" type="presParOf" srcId="{534AC14A-8797-4018-AC4F-4683EBC16621}" destId="{5A0FB66D-467E-4C94-90EC-40AB581A6EFB}" srcOrd="2" destOrd="0" presId="urn:microsoft.com/office/officeart/2005/8/layout/default#3"/>
    <dgm:cxn modelId="{9AE0D79F-8C98-425F-8F3C-B1C37F31A5FB}" type="presParOf" srcId="{534AC14A-8797-4018-AC4F-4683EBC16621}" destId="{62F4B384-20EC-4EAA-89BE-3CCD5E79ED5E}" srcOrd="3" destOrd="0" presId="urn:microsoft.com/office/officeart/2005/8/layout/default#3"/>
    <dgm:cxn modelId="{6DD05706-4E71-4D41-B749-D33DBFBB0D21}" type="presParOf" srcId="{534AC14A-8797-4018-AC4F-4683EBC16621}" destId="{CA1C401D-F95D-4C19-8545-24DA60B6D1D2}" srcOrd="4" destOrd="0" presId="urn:microsoft.com/office/officeart/2005/8/layout/default#3"/>
    <dgm:cxn modelId="{D416B10B-7A9C-45E8-BE63-EF6DB97D2EC0}" type="presParOf" srcId="{534AC14A-8797-4018-AC4F-4683EBC16621}" destId="{CD67D333-53B9-48F3-AA80-37019B03A675}" srcOrd="5" destOrd="0" presId="urn:microsoft.com/office/officeart/2005/8/layout/default#3"/>
    <dgm:cxn modelId="{9A9451A1-3290-4320-876B-17F5D5429E73}" type="presParOf" srcId="{534AC14A-8797-4018-AC4F-4683EBC16621}" destId="{D5075237-AE2C-4B41-ACF3-36E5683A8CCD}" srcOrd="6" destOrd="0" presId="urn:microsoft.com/office/officeart/2005/8/layout/default#3"/>
    <dgm:cxn modelId="{257E43FB-90AC-4E09-BFD0-8EB608B19349}" type="presParOf" srcId="{534AC14A-8797-4018-AC4F-4683EBC16621}" destId="{DF4234FD-7226-418A-A06B-37F6EE72791D}" srcOrd="7" destOrd="0" presId="urn:microsoft.com/office/officeart/2005/8/layout/default#3"/>
    <dgm:cxn modelId="{26175B78-82DE-4610-AC9E-2524F82F035E}" type="presParOf" srcId="{534AC14A-8797-4018-AC4F-4683EBC16621}" destId="{02175625-AAEF-4D04-9F2A-1071F93CAF1B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6C765B-A11B-46E1-97FA-26CED5302203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46199427-636C-4643-9A64-F0383DF66608}">
      <dgm:prSet/>
      <dgm:spPr/>
      <dgm:t>
        <a:bodyPr/>
        <a:lstStyle/>
        <a:p>
          <a:pPr rtl="0"/>
          <a:r>
            <a:rPr lang="es-ES" dirty="0"/>
            <a:t>Ninguna regulación de la infraestructura pública puede ser ajena a los mecanismos por los cuales se obtienen los recursos necesarios para su construcción, operación y mantenimiento:</a:t>
          </a:r>
          <a:endParaRPr lang="es-MX" dirty="0"/>
        </a:p>
      </dgm:t>
    </dgm:pt>
    <dgm:pt modelId="{8D24D598-6D6D-46C3-B0FA-227861654E03}" type="parTrans" cxnId="{4BB42867-64BB-4EAF-BA54-D567F58347EA}">
      <dgm:prSet/>
      <dgm:spPr/>
      <dgm:t>
        <a:bodyPr/>
        <a:lstStyle/>
        <a:p>
          <a:endParaRPr lang="es-MX"/>
        </a:p>
      </dgm:t>
    </dgm:pt>
    <dgm:pt modelId="{BFE9481A-3E1C-4DF7-AF40-250C84810382}" type="sibTrans" cxnId="{4BB42867-64BB-4EAF-BA54-D567F58347EA}">
      <dgm:prSet/>
      <dgm:spPr/>
      <dgm:t>
        <a:bodyPr/>
        <a:lstStyle/>
        <a:p>
          <a:endParaRPr lang="es-MX"/>
        </a:p>
      </dgm:t>
    </dgm:pt>
    <dgm:pt modelId="{5177720C-5D90-4E40-9D8E-1054035E6808}">
      <dgm:prSet/>
      <dgm:spPr/>
      <dgm:t>
        <a:bodyPr/>
        <a:lstStyle/>
        <a:p>
          <a:pPr rtl="0"/>
          <a:r>
            <a:rPr lang="es-ES"/>
            <a:t>el Financiamiento </a:t>
          </a:r>
          <a:endParaRPr lang="es-MX" dirty="0"/>
        </a:p>
      </dgm:t>
    </dgm:pt>
    <dgm:pt modelId="{C7C4A5DA-239D-49EF-AA63-C9F415E12FBB}" type="parTrans" cxnId="{AFA1C9BD-F9BD-4FD7-813C-9F9912983DCD}">
      <dgm:prSet/>
      <dgm:spPr/>
      <dgm:t>
        <a:bodyPr/>
        <a:lstStyle/>
        <a:p>
          <a:endParaRPr lang="es-MX"/>
        </a:p>
      </dgm:t>
    </dgm:pt>
    <dgm:pt modelId="{F12C9F7A-85BD-46E3-BBFA-56946498A98A}" type="sibTrans" cxnId="{AFA1C9BD-F9BD-4FD7-813C-9F9912983DCD}">
      <dgm:prSet/>
      <dgm:spPr/>
      <dgm:t>
        <a:bodyPr/>
        <a:lstStyle/>
        <a:p>
          <a:endParaRPr lang="es-MX"/>
        </a:p>
      </dgm:t>
    </dgm:pt>
    <dgm:pt modelId="{D453282F-0355-4BA2-9D13-6EDEC2717B74}" type="pres">
      <dgm:prSet presAssocID="{B16C765B-A11B-46E1-97FA-26CED53022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FDB3E22-5914-40FF-8ED1-D25D61C9D9D0}" type="pres">
      <dgm:prSet presAssocID="{46199427-636C-4643-9A64-F0383DF6660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358EC6-5C7E-4C70-A62A-817DA7B82601}" type="pres">
      <dgm:prSet presAssocID="{BFE9481A-3E1C-4DF7-AF40-250C84810382}" presName="sibTrans" presStyleLbl="sibTrans2D1" presStyleIdx="0" presStyleCnt="1"/>
      <dgm:spPr/>
      <dgm:t>
        <a:bodyPr/>
        <a:lstStyle/>
        <a:p>
          <a:endParaRPr lang="es-ES"/>
        </a:p>
      </dgm:t>
    </dgm:pt>
    <dgm:pt modelId="{8DAF2A50-4FF7-47CF-ADD8-61E539102786}" type="pres">
      <dgm:prSet presAssocID="{BFE9481A-3E1C-4DF7-AF40-250C84810382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BE985C75-6CD3-4DD4-B986-DD7FEB01A82B}" type="pres">
      <dgm:prSet presAssocID="{5177720C-5D90-4E40-9D8E-1054035E680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26D1710-9198-4FB4-A8EF-EE8A27ADBEC8}" type="presOf" srcId="{46199427-636C-4643-9A64-F0383DF66608}" destId="{2FDB3E22-5914-40FF-8ED1-D25D61C9D9D0}" srcOrd="0" destOrd="0" presId="urn:microsoft.com/office/officeart/2005/8/layout/process5"/>
    <dgm:cxn modelId="{E7B5D64B-C45B-4B43-AAB7-0FFDB6BC7348}" type="presOf" srcId="{BFE9481A-3E1C-4DF7-AF40-250C84810382}" destId="{8DAF2A50-4FF7-47CF-ADD8-61E539102786}" srcOrd="1" destOrd="0" presId="urn:microsoft.com/office/officeart/2005/8/layout/process5"/>
    <dgm:cxn modelId="{B46D4125-E3CB-47A1-A123-EEEE5A89AAD2}" type="presOf" srcId="{BFE9481A-3E1C-4DF7-AF40-250C84810382}" destId="{30358EC6-5C7E-4C70-A62A-817DA7B82601}" srcOrd="0" destOrd="0" presId="urn:microsoft.com/office/officeart/2005/8/layout/process5"/>
    <dgm:cxn modelId="{AFA1C9BD-F9BD-4FD7-813C-9F9912983DCD}" srcId="{B16C765B-A11B-46E1-97FA-26CED5302203}" destId="{5177720C-5D90-4E40-9D8E-1054035E6808}" srcOrd="1" destOrd="0" parTransId="{C7C4A5DA-239D-49EF-AA63-C9F415E12FBB}" sibTransId="{F12C9F7A-85BD-46E3-BBFA-56946498A98A}"/>
    <dgm:cxn modelId="{4BB42867-64BB-4EAF-BA54-D567F58347EA}" srcId="{B16C765B-A11B-46E1-97FA-26CED5302203}" destId="{46199427-636C-4643-9A64-F0383DF66608}" srcOrd="0" destOrd="0" parTransId="{8D24D598-6D6D-46C3-B0FA-227861654E03}" sibTransId="{BFE9481A-3E1C-4DF7-AF40-250C84810382}"/>
    <dgm:cxn modelId="{F2A953B9-7180-4C19-8537-4646BBC1994F}" type="presOf" srcId="{B16C765B-A11B-46E1-97FA-26CED5302203}" destId="{D453282F-0355-4BA2-9D13-6EDEC2717B74}" srcOrd="0" destOrd="0" presId="urn:microsoft.com/office/officeart/2005/8/layout/process5"/>
    <dgm:cxn modelId="{35241F11-3AAE-4924-9A96-011D3D461A60}" type="presOf" srcId="{5177720C-5D90-4E40-9D8E-1054035E6808}" destId="{BE985C75-6CD3-4DD4-B986-DD7FEB01A82B}" srcOrd="0" destOrd="0" presId="urn:microsoft.com/office/officeart/2005/8/layout/process5"/>
    <dgm:cxn modelId="{8E6922C1-A436-4680-80DB-A833041AC6D9}" type="presParOf" srcId="{D453282F-0355-4BA2-9D13-6EDEC2717B74}" destId="{2FDB3E22-5914-40FF-8ED1-D25D61C9D9D0}" srcOrd="0" destOrd="0" presId="urn:microsoft.com/office/officeart/2005/8/layout/process5"/>
    <dgm:cxn modelId="{06ABAEE2-8FBD-4B8F-9981-BCED6A73CC43}" type="presParOf" srcId="{D453282F-0355-4BA2-9D13-6EDEC2717B74}" destId="{30358EC6-5C7E-4C70-A62A-817DA7B82601}" srcOrd="1" destOrd="0" presId="urn:microsoft.com/office/officeart/2005/8/layout/process5"/>
    <dgm:cxn modelId="{2235A75F-1675-4428-88C9-2A07A93CDEC8}" type="presParOf" srcId="{30358EC6-5C7E-4C70-A62A-817DA7B82601}" destId="{8DAF2A50-4FF7-47CF-ADD8-61E539102786}" srcOrd="0" destOrd="0" presId="urn:microsoft.com/office/officeart/2005/8/layout/process5"/>
    <dgm:cxn modelId="{7CF90C31-F7A8-4C67-AC32-661B6FB01661}" type="presParOf" srcId="{D453282F-0355-4BA2-9D13-6EDEC2717B74}" destId="{BE985C75-6CD3-4DD4-B986-DD7FEB01A82B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59C0D8-33AC-443A-9E3B-A905789295BC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94D8F3D-4A41-41D9-BE08-B3C3E7C34B74}">
      <dgm:prSet/>
      <dgm:spPr/>
      <dgm:t>
        <a:bodyPr/>
        <a:lstStyle/>
        <a:p>
          <a:r>
            <a:rPr lang="es-AR" altLang="es-MX" dirty="0"/>
            <a:t>Estatal:</a:t>
          </a:r>
        </a:p>
      </dgm:t>
    </dgm:pt>
    <dgm:pt modelId="{81806ACD-026B-4618-80C3-694FCFC639D9}" type="parTrans" cxnId="{1D2A1A6C-85B4-4300-AE34-02E01EE28B69}">
      <dgm:prSet/>
      <dgm:spPr/>
      <dgm:t>
        <a:bodyPr/>
        <a:lstStyle/>
        <a:p>
          <a:endParaRPr lang="es-MX"/>
        </a:p>
      </dgm:t>
    </dgm:pt>
    <dgm:pt modelId="{BBC114ED-A244-4B9F-AEAA-23165D191D06}" type="sibTrans" cxnId="{1D2A1A6C-85B4-4300-AE34-02E01EE28B69}">
      <dgm:prSet/>
      <dgm:spPr/>
      <dgm:t>
        <a:bodyPr/>
        <a:lstStyle/>
        <a:p>
          <a:endParaRPr lang="es-MX"/>
        </a:p>
      </dgm:t>
    </dgm:pt>
    <dgm:pt modelId="{898B6E73-5171-466D-A85B-F6DB95C97887}">
      <dgm:prSet/>
      <dgm:spPr/>
      <dgm:t>
        <a:bodyPr/>
        <a:lstStyle/>
        <a:p>
          <a:r>
            <a:rPr lang="es-AR" altLang="es-MX" dirty="0"/>
            <a:t>Tributos</a:t>
          </a:r>
        </a:p>
      </dgm:t>
    </dgm:pt>
    <dgm:pt modelId="{DF7E45E2-D7C2-4745-B793-6F2F8AD6E09E}" type="parTrans" cxnId="{125636E9-C694-45D6-B0F3-D01D54DAF572}">
      <dgm:prSet/>
      <dgm:spPr/>
      <dgm:t>
        <a:bodyPr/>
        <a:lstStyle/>
        <a:p>
          <a:endParaRPr lang="es-MX"/>
        </a:p>
      </dgm:t>
    </dgm:pt>
    <dgm:pt modelId="{1EACD559-3173-4CAA-901B-4ABFBC82378A}" type="sibTrans" cxnId="{125636E9-C694-45D6-B0F3-D01D54DAF572}">
      <dgm:prSet/>
      <dgm:spPr/>
      <dgm:t>
        <a:bodyPr/>
        <a:lstStyle/>
        <a:p>
          <a:endParaRPr lang="es-MX"/>
        </a:p>
      </dgm:t>
    </dgm:pt>
    <dgm:pt modelId="{CB9FB096-3B13-48F1-85C5-36CC78049F23}">
      <dgm:prSet/>
      <dgm:spPr/>
      <dgm:t>
        <a:bodyPr/>
        <a:lstStyle/>
        <a:p>
          <a:r>
            <a:rPr lang="es-AR" altLang="es-MX" dirty="0"/>
            <a:t>Préstamos de Organismos Multilaterales o Nacionales de Fomento (BM, BID, CAF, BNDES, etc.)</a:t>
          </a:r>
        </a:p>
      </dgm:t>
    </dgm:pt>
    <dgm:pt modelId="{769E0E87-01FF-47B7-A49D-13EA414A5B4B}" type="parTrans" cxnId="{A02C8154-8BC2-413D-9B17-8662A0B14AFB}">
      <dgm:prSet/>
      <dgm:spPr/>
      <dgm:t>
        <a:bodyPr/>
        <a:lstStyle/>
        <a:p>
          <a:endParaRPr lang="es-MX"/>
        </a:p>
      </dgm:t>
    </dgm:pt>
    <dgm:pt modelId="{24D04414-CFE3-47E0-9A70-2D3EDC135FB2}" type="sibTrans" cxnId="{A02C8154-8BC2-413D-9B17-8662A0B14AFB}">
      <dgm:prSet/>
      <dgm:spPr/>
      <dgm:t>
        <a:bodyPr/>
        <a:lstStyle/>
        <a:p>
          <a:endParaRPr lang="es-MX"/>
        </a:p>
      </dgm:t>
    </dgm:pt>
    <dgm:pt modelId="{145CC2AE-6915-46E9-B899-C826449E69F9}">
      <dgm:prSet/>
      <dgm:spPr/>
      <dgm:t>
        <a:bodyPr/>
        <a:lstStyle/>
        <a:p>
          <a:r>
            <a:rPr lang="es-AR" altLang="es-MX" dirty="0"/>
            <a:t>Emisión de deuda destinada al público inversor (títulos)</a:t>
          </a:r>
        </a:p>
      </dgm:t>
    </dgm:pt>
    <dgm:pt modelId="{1AB9716E-7EEF-48A1-B1BA-52C22E5DE7DA}" type="parTrans" cxnId="{5C332B4C-71C0-4DD3-87EF-9DA617C534F2}">
      <dgm:prSet/>
      <dgm:spPr/>
      <dgm:t>
        <a:bodyPr/>
        <a:lstStyle/>
        <a:p>
          <a:endParaRPr lang="es-MX"/>
        </a:p>
      </dgm:t>
    </dgm:pt>
    <dgm:pt modelId="{BCCB1E5A-27A9-4614-AB8A-50C482ED4057}" type="sibTrans" cxnId="{5C332B4C-71C0-4DD3-87EF-9DA617C534F2}">
      <dgm:prSet/>
      <dgm:spPr/>
      <dgm:t>
        <a:bodyPr/>
        <a:lstStyle/>
        <a:p>
          <a:endParaRPr lang="es-MX"/>
        </a:p>
      </dgm:t>
    </dgm:pt>
    <dgm:pt modelId="{B369DF9E-904A-47BF-B2D7-8D0DD0844D8E}">
      <dgm:prSet/>
      <dgm:spPr/>
      <dgm:t>
        <a:bodyPr/>
        <a:lstStyle/>
        <a:p>
          <a:endParaRPr lang="es-AR" altLang="es-MX" dirty="0"/>
        </a:p>
      </dgm:t>
    </dgm:pt>
    <dgm:pt modelId="{47086C5B-0B91-4B97-BD8B-D3747C415AFB}" type="parTrans" cxnId="{F349F092-304F-4976-8913-03F316FD2196}">
      <dgm:prSet/>
      <dgm:spPr/>
      <dgm:t>
        <a:bodyPr/>
        <a:lstStyle/>
        <a:p>
          <a:endParaRPr lang="es-MX"/>
        </a:p>
      </dgm:t>
    </dgm:pt>
    <dgm:pt modelId="{B155E055-0AA7-4C69-ACE0-59C5740D21AA}" type="sibTrans" cxnId="{F349F092-304F-4976-8913-03F316FD2196}">
      <dgm:prSet/>
      <dgm:spPr/>
      <dgm:t>
        <a:bodyPr/>
        <a:lstStyle/>
        <a:p>
          <a:endParaRPr lang="es-MX"/>
        </a:p>
      </dgm:t>
    </dgm:pt>
    <dgm:pt modelId="{7DFC3566-0F9F-4F7F-9D50-CBAE7016C0E6}">
      <dgm:prSet/>
      <dgm:spPr/>
      <dgm:t>
        <a:bodyPr/>
        <a:lstStyle/>
        <a:p>
          <a:r>
            <a:rPr lang="es-AR" altLang="es-MX" dirty="0"/>
            <a:t>Privado:</a:t>
          </a:r>
        </a:p>
      </dgm:t>
    </dgm:pt>
    <dgm:pt modelId="{6E797190-D8C2-49FB-A582-E26EF9FEFF04}" type="parTrans" cxnId="{C444D922-4089-4864-B915-E478BDDDC228}">
      <dgm:prSet/>
      <dgm:spPr/>
      <dgm:t>
        <a:bodyPr/>
        <a:lstStyle/>
        <a:p>
          <a:endParaRPr lang="es-MX"/>
        </a:p>
      </dgm:t>
    </dgm:pt>
    <dgm:pt modelId="{C7B614E7-826A-4A61-BA0C-3B3F64E6D880}" type="sibTrans" cxnId="{C444D922-4089-4864-B915-E478BDDDC228}">
      <dgm:prSet/>
      <dgm:spPr/>
      <dgm:t>
        <a:bodyPr/>
        <a:lstStyle/>
        <a:p>
          <a:endParaRPr lang="es-MX"/>
        </a:p>
      </dgm:t>
    </dgm:pt>
    <dgm:pt modelId="{95A964A6-45E2-4BD9-9F8D-5F364DC0C2FE}">
      <dgm:prSet/>
      <dgm:spPr/>
      <dgm:t>
        <a:bodyPr/>
        <a:lstStyle/>
        <a:p>
          <a:r>
            <a:rPr lang="es-AR" altLang="es-MX" dirty="0" err="1"/>
            <a:t>Equity</a:t>
          </a:r>
          <a:r>
            <a:rPr lang="es-AR" altLang="es-MX" dirty="0"/>
            <a:t> </a:t>
          </a:r>
        </a:p>
      </dgm:t>
    </dgm:pt>
    <dgm:pt modelId="{DA3FB009-131D-46B4-880E-2C765706D32D}" type="parTrans" cxnId="{337383B2-F11B-4F43-8FED-BE510CFAEAE9}">
      <dgm:prSet/>
      <dgm:spPr/>
      <dgm:t>
        <a:bodyPr/>
        <a:lstStyle/>
        <a:p>
          <a:endParaRPr lang="es-MX"/>
        </a:p>
      </dgm:t>
    </dgm:pt>
    <dgm:pt modelId="{A2BEBE55-DC19-46FC-8BD2-6501C33E6263}" type="sibTrans" cxnId="{337383B2-F11B-4F43-8FED-BE510CFAEAE9}">
      <dgm:prSet/>
      <dgm:spPr/>
      <dgm:t>
        <a:bodyPr/>
        <a:lstStyle/>
        <a:p>
          <a:endParaRPr lang="es-MX"/>
        </a:p>
      </dgm:t>
    </dgm:pt>
    <dgm:pt modelId="{BA1A49EC-198F-4FE3-BA16-C511EB86D4B8}">
      <dgm:prSet/>
      <dgm:spPr/>
      <dgm:t>
        <a:bodyPr/>
        <a:lstStyle/>
        <a:p>
          <a:r>
            <a:rPr lang="es-AR" altLang="es-MX" dirty="0"/>
            <a:t>Ingresos fiscales</a:t>
          </a:r>
        </a:p>
      </dgm:t>
    </dgm:pt>
    <dgm:pt modelId="{2384CF20-DB4A-431B-BFB6-4B2909446BFC}" type="parTrans" cxnId="{43741697-70BC-4B00-B4FB-E531A3D14730}">
      <dgm:prSet/>
      <dgm:spPr/>
      <dgm:t>
        <a:bodyPr/>
        <a:lstStyle/>
        <a:p>
          <a:endParaRPr lang="es-AR"/>
        </a:p>
      </dgm:t>
    </dgm:pt>
    <dgm:pt modelId="{89C75C31-ECEA-407D-8CFD-B35A90C3D2F7}" type="sibTrans" cxnId="{43741697-70BC-4B00-B4FB-E531A3D14730}">
      <dgm:prSet/>
      <dgm:spPr/>
      <dgm:t>
        <a:bodyPr/>
        <a:lstStyle/>
        <a:p>
          <a:endParaRPr lang="es-AR"/>
        </a:p>
      </dgm:t>
    </dgm:pt>
    <dgm:pt modelId="{7B12B152-6174-4F00-B0D3-C9FE9D49568B}">
      <dgm:prSet/>
      <dgm:spPr/>
      <dgm:t>
        <a:bodyPr/>
        <a:lstStyle/>
        <a:p>
          <a:r>
            <a:rPr lang="es-AR" altLang="es-MX" dirty="0"/>
            <a:t>Crédito Público</a:t>
          </a:r>
        </a:p>
      </dgm:t>
    </dgm:pt>
    <dgm:pt modelId="{6E85AA2A-E335-41E9-968D-F9032BF797DD}" type="parTrans" cxnId="{D468B101-C38D-4D85-8225-D27F2B70CF9D}">
      <dgm:prSet/>
      <dgm:spPr/>
      <dgm:t>
        <a:bodyPr/>
        <a:lstStyle/>
        <a:p>
          <a:endParaRPr lang="es-AR"/>
        </a:p>
      </dgm:t>
    </dgm:pt>
    <dgm:pt modelId="{4CEBCF85-55CC-4686-BCF8-F0F72977130E}" type="sibTrans" cxnId="{D468B101-C38D-4D85-8225-D27F2B70CF9D}">
      <dgm:prSet/>
      <dgm:spPr/>
      <dgm:t>
        <a:bodyPr/>
        <a:lstStyle/>
        <a:p>
          <a:endParaRPr lang="es-AR"/>
        </a:p>
      </dgm:t>
    </dgm:pt>
    <dgm:pt modelId="{EC72392B-E55B-4D32-9262-2BFEEA1672B5}">
      <dgm:prSet/>
      <dgm:spPr/>
      <dgm:t>
        <a:bodyPr/>
        <a:lstStyle/>
        <a:p>
          <a:r>
            <a:rPr lang="es-AR" altLang="es-MX" dirty="0"/>
            <a:t>Préstamos de Privados</a:t>
          </a:r>
        </a:p>
      </dgm:t>
    </dgm:pt>
    <dgm:pt modelId="{F65D1B42-602A-40CC-A46D-8CBAED27685B}" type="parTrans" cxnId="{399D49BC-2D97-4834-8545-C52A97FA0535}">
      <dgm:prSet/>
      <dgm:spPr/>
      <dgm:t>
        <a:bodyPr/>
        <a:lstStyle/>
        <a:p>
          <a:endParaRPr lang="es-AR"/>
        </a:p>
      </dgm:t>
    </dgm:pt>
    <dgm:pt modelId="{A69817DA-629F-43BB-8091-A9C2B0A37230}" type="sibTrans" cxnId="{399D49BC-2D97-4834-8545-C52A97FA0535}">
      <dgm:prSet/>
      <dgm:spPr/>
      <dgm:t>
        <a:bodyPr/>
        <a:lstStyle/>
        <a:p>
          <a:endParaRPr lang="es-AR"/>
        </a:p>
      </dgm:t>
    </dgm:pt>
    <dgm:pt modelId="{7F111C6C-E890-49DB-B4C8-40A78056FD03}">
      <dgm:prSet/>
      <dgm:spPr/>
      <dgm:t>
        <a:bodyPr/>
        <a:lstStyle/>
        <a:p>
          <a:endParaRPr lang="es-AR" altLang="es-MX" dirty="0"/>
        </a:p>
      </dgm:t>
    </dgm:pt>
    <dgm:pt modelId="{3764D688-2709-44AF-B6A1-CEAD53EB6F7C}" type="parTrans" cxnId="{2A344968-1DB8-4DAF-955A-FA7AB1510C76}">
      <dgm:prSet/>
      <dgm:spPr/>
      <dgm:t>
        <a:bodyPr/>
        <a:lstStyle/>
        <a:p>
          <a:endParaRPr lang="es-AR"/>
        </a:p>
      </dgm:t>
    </dgm:pt>
    <dgm:pt modelId="{4136B2E8-C616-42D8-8450-C8FE37E9C2FA}" type="sibTrans" cxnId="{2A344968-1DB8-4DAF-955A-FA7AB1510C76}">
      <dgm:prSet/>
      <dgm:spPr/>
      <dgm:t>
        <a:bodyPr/>
        <a:lstStyle/>
        <a:p>
          <a:endParaRPr lang="es-AR"/>
        </a:p>
      </dgm:t>
    </dgm:pt>
    <dgm:pt modelId="{9F123E48-F01F-45D8-9709-84887123B977}">
      <dgm:prSet/>
      <dgm:spPr/>
      <dgm:t>
        <a:bodyPr/>
        <a:lstStyle/>
        <a:p>
          <a:r>
            <a:rPr lang="es-AR" altLang="es-MX" i="1" dirty="0" smtClean="0"/>
            <a:t>“Leasing Público”</a:t>
          </a:r>
          <a:endParaRPr lang="es-AR" altLang="es-MX" i="1" dirty="0"/>
        </a:p>
      </dgm:t>
    </dgm:pt>
    <dgm:pt modelId="{14035328-F849-4D80-B0D5-7A2F4E3C81C9}" type="parTrans" cxnId="{193FF77C-C389-47D7-8322-96BB6B057A43}">
      <dgm:prSet/>
      <dgm:spPr/>
      <dgm:t>
        <a:bodyPr/>
        <a:lstStyle/>
        <a:p>
          <a:endParaRPr lang="es-AR"/>
        </a:p>
      </dgm:t>
    </dgm:pt>
    <dgm:pt modelId="{EA4E18B6-1761-48CC-948A-A855353D525F}" type="sibTrans" cxnId="{193FF77C-C389-47D7-8322-96BB6B057A43}">
      <dgm:prSet/>
      <dgm:spPr/>
      <dgm:t>
        <a:bodyPr/>
        <a:lstStyle/>
        <a:p>
          <a:endParaRPr lang="es-AR"/>
        </a:p>
      </dgm:t>
    </dgm:pt>
    <dgm:pt modelId="{6B87C8EF-8DA8-4A6D-BB19-7AC25B72860C}">
      <dgm:prSet/>
      <dgm:spPr/>
      <dgm:t>
        <a:bodyPr/>
        <a:lstStyle/>
        <a:p>
          <a:r>
            <a:rPr lang="es-AR" altLang="es-MX" i="1" dirty="0" smtClean="0"/>
            <a:t>“Contratos llave en mano o </a:t>
          </a:r>
          <a:r>
            <a:rPr lang="es-AR" altLang="es-MX" i="1" dirty="0" err="1" smtClean="0"/>
            <a:t>turnkey</a:t>
          </a:r>
          <a:r>
            <a:rPr lang="es-AR" altLang="es-MX" i="1" dirty="0" smtClean="0"/>
            <a:t> </a:t>
          </a:r>
          <a:r>
            <a:rPr lang="es-AR" altLang="es-MX" i="1" dirty="0" err="1" smtClean="0"/>
            <a:t>contract</a:t>
          </a:r>
          <a:r>
            <a:rPr lang="es-AR" altLang="es-MX" i="1" dirty="0" smtClean="0"/>
            <a:t>”</a:t>
          </a:r>
          <a:endParaRPr lang="es-AR" altLang="es-MX" i="1" dirty="0"/>
        </a:p>
      </dgm:t>
    </dgm:pt>
    <dgm:pt modelId="{615ABF68-AF65-41FB-BEBC-C16A03A36CBE}" type="parTrans" cxnId="{3FAA630A-53B1-4C13-A5AF-43ABBA283DA5}">
      <dgm:prSet/>
      <dgm:spPr/>
      <dgm:t>
        <a:bodyPr/>
        <a:lstStyle/>
        <a:p>
          <a:endParaRPr lang="es-AR"/>
        </a:p>
      </dgm:t>
    </dgm:pt>
    <dgm:pt modelId="{FF489EEB-0B4A-4433-B921-56C92344F468}" type="sibTrans" cxnId="{3FAA630A-53B1-4C13-A5AF-43ABBA283DA5}">
      <dgm:prSet/>
      <dgm:spPr/>
      <dgm:t>
        <a:bodyPr/>
        <a:lstStyle/>
        <a:p>
          <a:endParaRPr lang="es-AR"/>
        </a:p>
      </dgm:t>
    </dgm:pt>
    <dgm:pt modelId="{11B78765-4990-498E-ACD5-04AD99CDF06A}">
      <dgm:prSet/>
      <dgm:spPr/>
      <dgm:t>
        <a:bodyPr/>
        <a:lstStyle/>
        <a:p>
          <a:r>
            <a:rPr lang="es-AR" altLang="es-MX" i="1" dirty="0" smtClean="0"/>
            <a:t>“Contratos BOT (</a:t>
          </a:r>
          <a:r>
            <a:rPr lang="es-AR" altLang="es-MX" i="1" dirty="0" err="1" smtClean="0"/>
            <a:t>Build</a:t>
          </a:r>
          <a:r>
            <a:rPr lang="es-AR" altLang="es-MX" i="1" dirty="0" smtClean="0"/>
            <a:t>, </a:t>
          </a:r>
          <a:r>
            <a:rPr lang="es-AR" altLang="es-MX" i="1" dirty="0" err="1" smtClean="0"/>
            <a:t>Operate</a:t>
          </a:r>
          <a:r>
            <a:rPr lang="es-AR" altLang="es-MX" i="1" dirty="0" smtClean="0"/>
            <a:t> &amp; Transfer)” </a:t>
          </a:r>
          <a:r>
            <a:rPr lang="es-AR" altLang="es-MX" i="0" dirty="0" smtClean="0"/>
            <a:t>: con dos modalidades: </a:t>
          </a:r>
          <a:r>
            <a:rPr lang="es-AR" altLang="es-MX" i="1" dirty="0" smtClean="0"/>
            <a:t>“comando y control” </a:t>
          </a:r>
          <a:r>
            <a:rPr lang="es-AR" altLang="es-MX" i="0" dirty="0" smtClean="0"/>
            <a:t>(planes de inversión obligatoria) o bien </a:t>
          </a:r>
          <a:r>
            <a:rPr lang="es-AR" altLang="es-MX" i="1" dirty="0" smtClean="0"/>
            <a:t>“regulación por incentivos” </a:t>
          </a:r>
          <a:r>
            <a:rPr lang="es-AR" altLang="es-MX" i="0" dirty="0" smtClean="0"/>
            <a:t>(control de resultados)</a:t>
          </a:r>
          <a:endParaRPr lang="es-AR" altLang="es-MX" i="1" dirty="0"/>
        </a:p>
      </dgm:t>
    </dgm:pt>
    <dgm:pt modelId="{C15122BC-14A2-4346-9D5E-074AB2DDD318}" type="parTrans" cxnId="{984E2925-1530-46C5-9645-FA0EFA0F8A49}">
      <dgm:prSet/>
      <dgm:spPr/>
      <dgm:t>
        <a:bodyPr/>
        <a:lstStyle/>
        <a:p>
          <a:endParaRPr lang="es-AR"/>
        </a:p>
      </dgm:t>
    </dgm:pt>
    <dgm:pt modelId="{FE402E8F-F9E6-4253-BAF6-B109194D24DA}" type="sibTrans" cxnId="{984E2925-1530-46C5-9645-FA0EFA0F8A49}">
      <dgm:prSet/>
      <dgm:spPr/>
      <dgm:t>
        <a:bodyPr/>
        <a:lstStyle/>
        <a:p>
          <a:endParaRPr lang="es-AR"/>
        </a:p>
      </dgm:t>
    </dgm:pt>
    <dgm:pt modelId="{4A9C6D7F-AD19-414F-AD5D-FFC3E3538FB8}">
      <dgm:prSet/>
      <dgm:spPr/>
      <dgm:t>
        <a:bodyPr/>
        <a:lstStyle/>
        <a:p>
          <a:r>
            <a:rPr lang="es-AR" altLang="es-MX" i="1" dirty="0" smtClean="0"/>
            <a:t>“</a:t>
          </a:r>
          <a:r>
            <a:rPr lang="es-AR" altLang="es-MX" i="1" dirty="0" err="1" smtClean="0"/>
            <a:t>Proyect</a:t>
          </a:r>
          <a:r>
            <a:rPr lang="es-AR" altLang="es-MX" i="1" dirty="0" smtClean="0"/>
            <a:t> </a:t>
          </a:r>
          <a:r>
            <a:rPr lang="es-AR" altLang="es-MX" i="1" dirty="0" err="1" smtClean="0"/>
            <a:t>Finance</a:t>
          </a:r>
          <a:r>
            <a:rPr lang="es-AR" altLang="es-MX" i="1" dirty="0" smtClean="0"/>
            <a:t>”</a:t>
          </a:r>
          <a:endParaRPr lang="es-AR" altLang="es-MX" i="1" dirty="0"/>
        </a:p>
      </dgm:t>
    </dgm:pt>
    <dgm:pt modelId="{A11354D0-8E71-4C4D-A8C9-2E36F0028D85}" type="parTrans" cxnId="{59ECF1A7-9BCF-41D9-A92F-47C9A4498547}">
      <dgm:prSet/>
      <dgm:spPr/>
      <dgm:t>
        <a:bodyPr/>
        <a:lstStyle/>
        <a:p>
          <a:endParaRPr lang="es-AR"/>
        </a:p>
      </dgm:t>
    </dgm:pt>
    <dgm:pt modelId="{2FB10288-1540-440B-A584-EA0D797080FC}" type="sibTrans" cxnId="{59ECF1A7-9BCF-41D9-A92F-47C9A4498547}">
      <dgm:prSet/>
      <dgm:spPr/>
      <dgm:t>
        <a:bodyPr/>
        <a:lstStyle/>
        <a:p>
          <a:endParaRPr lang="es-AR"/>
        </a:p>
      </dgm:t>
    </dgm:pt>
    <dgm:pt modelId="{CB4E7A3F-83D5-48BB-A86A-091228EB8FE1}">
      <dgm:prSet/>
      <dgm:spPr/>
      <dgm:t>
        <a:bodyPr/>
        <a:lstStyle/>
        <a:p>
          <a:r>
            <a:rPr lang="es-AR" altLang="es-MX" i="1" dirty="0" smtClean="0"/>
            <a:t>APP</a:t>
          </a:r>
          <a:endParaRPr lang="es-AR" altLang="es-MX" i="1" dirty="0"/>
        </a:p>
      </dgm:t>
    </dgm:pt>
    <dgm:pt modelId="{9F7E26E2-1041-43A5-8CCD-0BC35F77135D}" type="parTrans" cxnId="{1DCFBB3B-04FA-4BE8-B366-A25374351A81}">
      <dgm:prSet/>
      <dgm:spPr/>
    </dgm:pt>
    <dgm:pt modelId="{0022FB39-0BEF-44D3-935F-FF0F4DD0C736}" type="sibTrans" cxnId="{1DCFBB3B-04FA-4BE8-B366-A25374351A81}">
      <dgm:prSet/>
      <dgm:spPr/>
    </dgm:pt>
    <dgm:pt modelId="{0AF48CAB-6DD2-45B4-AC43-48B65C40F968}" type="pres">
      <dgm:prSet presAssocID="{AF59C0D8-33AC-443A-9E3B-A905789295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CF9FFB3-0B0C-4DF4-AC3D-C4E32427343C}" type="pres">
      <dgm:prSet presAssocID="{094D8F3D-4A41-41D9-BE08-B3C3E7C34B74}" presName="composite" presStyleCnt="0"/>
      <dgm:spPr/>
    </dgm:pt>
    <dgm:pt modelId="{7497C569-8C9F-4CB2-AD05-87F64070089F}" type="pres">
      <dgm:prSet presAssocID="{094D8F3D-4A41-41D9-BE08-B3C3E7C34B7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F66753-658C-4CDE-8972-DFCAAB156E6F}" type="pres">
      <dgm:prSet presAssocID="{094D8F3D-4A41-41D9-BE08-B3C3E7C34B7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A418B0-7E3C-4B59-9D5B-F2799C778AA3}" type="pres">
      <dgm:prSet presAssocID="{BBC114ED-A244-4B9F-AEAA-23165D191D06}" presName="space" presStyleCnt="0"/>
      <dgm:spPr/>
    </dgm:pt>
    <dgm:pt modelId="{611DC685-01CB-4AA2-A976-E286D76EDCDF}" type="pres">
      <dgm:prSet presAssocID="{7DFC3566-0F9F-4F7F-9D50-CBAE7016C0E6}" presName="composite" presStyleCnt="0"/>
      <dgm:spPr/>
    </dgm:pt>
    <dgm:pt modelId="{00199DAE-17B5-4E21-A9F4-3B88AC151043}" type="pres">
      <dgm:prSet presAssocID="{7DFC3566-0F9F-4F7F-9D50-CBAE7016C0E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BE83E3-3ECD-43FB-A7CA-C230E944534E}" type="pres">
      <dgm:prSet presAssocID="{7DFC3566-0F9F-4F7F-9D50-CBAE7016C0E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68B101-C38D-4D85-8225-D27F2B70CF9D}" srcId="{BA1A49EC-198F-4FE3-BA16-C511EB86D4B8}" destId="{7B12B152-6174-4F00-B0D3-C9FE9D49568B}" srcOrd="1" destOrd="0" parTransId="{6E85AA2A-E335-41E9-968D-F9032BF797DD}" sibTransId="{4CEBCF85-55CC-4686-BCF8-F0F72977130E}"/>
    <dgm:cxn modelId="{2A344968-1DB8-4DAF-955A-FA7AB1510C76}" srcId="{7DFC3566-0F9F-4F7F-9D50-CBAE7016C0E6}" destId="{7F111C6C-E890-49DB-B4C8-40A78056FD03}" srcOrd="6" destOrd="0" parTransId="{3764D688-2709-44AF-B6A1-CEAD53EB6F7C}" sibTransId="{4136B2E8-C616-42D8-8450-C8FE37E9C2FA}"/>
    <dgm:cxn modelId="{59ECF1A7-9BCF-41D9-A92F-47C9A4498547}" srcId="{7DFC3566-0F9F-4F7F-9D50-CBAE7016C0E6}" destId="{4A9C6D7F-AD19-414F-AD5D-FFC3E3538FB8}" srcOrd="4" destOrd="0" parTransId="{A11354D0-8E71-4C4D-A8C9-2E36F0028D85}" sibTransId="{2FB10288-1540-440B-A584-EA0D797080FC}"/>
    <dgm:cxn modelId="{3FA2F4AF-B2C8-4118-A64F-8765590027CD}" type="presOf" srcId="{CB9FB096-3B13-48F1-85C5-36CC78049F23}" destId="{34F66753-658C-4CDE-8972-DFCAAB156E6F}" srcOrd="0" destOrd="3" presId="urn:microsoft.com/office/officeart/2005/8/layout/hList1"/>
    <dgm:cxn modelId="{BF40B3AD-BEB1-4318-884C-46D5D20ED1C4}" type="presOf" srcId="{898B6E73-5171-466D-A85B-F6DB95C97887}" destId="{34F66753-658C-4CDE-8972-DFCAAB156E6F}" srcOrd="0" destOrd="1" presId="urn:microsoft.com/office/officeart/2005/8/layout/hList1"/>
    <dgm:cxn modelId="{D2AFEC28-9969-4D7E-B37D-DB02A0DF29F8}" type="presOf" srcId="{95A964A6-45E2-4BD9-9F8D-5F364DC0C2FE}" destId="{BFBE83E3-3ECD-43FB-A7CA-C230E944534E}" srcOrd="0" destOrd="0" presId="urn:microsoft.com/office/officeart/2005/8/layout/hList1"/>
    <dgm:cxn modelId="{65DBBC0F-CAE4-49A5-8784-08F1AAB90212}" type="presOf" srcId="{7F111C6C-E890-49DB-B4C8-40A78056FD03}" destId="{BFBE83E3-3ECD-43FB-A7CA-C230E944534E}" srcOrd="0" destOrd="6" presId="urn:microsoft.com/office/officeart/2005/8/layout/hList1"/>
    <dgm:cxn modelId="{47E0EC98-5D40-42DC-BE84-2C0F0797F0C6}" type="presOf" srcId="{4A9C6D7F-AD19-414F-AD5D-FFC3E3538FB8}" destId="{BFBE83E3-3ECD-43FB-A7CA-C230E944534E}" srcOrd="0" destOrd="4" presId="urn:microsoft.com/office/officeart/2005/8/layout/hList1"/>
    <dgm:cxn modelId="{CC7BF026-1E8A-47AC-A54E-BD718B751C83}" type="presOf" srcId="{B369DF9E-904A-47BF-B2D7-8D0DD0844D8E}" destId="{34F66753-658C-4CDE-8972-DFCAAB156E6F}" srcOrd="0" destOrd="6" presId="urn:microsoft.com/office/officeart/2005/8/layout/hList1"/>
    <dgm:cxn modelId="{B422BC37-F04E-4662-AA8E-EF06E1DA56FE}" type="presOf" srcId="{145CC2AE-6915-46E9-B899-C826449E69F9}" destId="{34F66753-658C-4CDE-8972-DFCAAB156E6F}" srcOrd="0" destOrd="5" presId="urn:microsoft.com/office/officeart/2005/8/layout/hList1"/>
    <dgm:cxn modelId="{19D2D082-77BD-4FE5-A24C-0A63A1581101}" type="presOf" srcId="{9F123E48-F01F-45D8-9709-84887123B977}" destId="{BFBE83E3-3ECD-43FB-A7CA-C230E944534E}" srcOrd="0" destOrd="1" presId="urn:microsoft.com/office/officeart/2005/8/layout/hList1"/>
    <dgm:cxn modelId="{337383B2-F11B-4F43-8FED-BE510CFAEAE9}" srcId="{7DFC3566-0F9F-4F7F-9D50-CBAE7016C0E6}" destId="{95A964A6-45E2-4BD9-9F8D-5F364DC0C2FE}" srcOrd="0" destOrd="0" parTransId="{DA3FB009-131D-46B4-880E-2C765706D32D}" sibTransId="{A2BEBE55-DC19-46FC-8BD2-6501C33E6263}"/>
    <dgm:cxn modelId="{A02C8154-8BC2-413D-9B17-8662A0B14AFB}" srcId="{7B12B152-6174-4F00-B0D3-C9FE9D49568B}" destId="{CB9FB096-3B13-48F1-85C5-36CC78049F23}" srcOrd="0" destOrd="0" parTransId="{769E0E87-01FF-47B7-A49D-13EA414A5B4B}" sibTransId="{24D04414-CFE3-47E0-9A70-2D3EDC135FB2}"/>
    <dgm:cxn modelId="{983EAF2C-DF03-4D54-BDA8-8A51B50BD403}" type="presOf" srcId="{7B12B152-6174-4F00-B0D3-C9FE9D49568B}" destId="{34F66753-658C-4CDE-8972-DFCAAB156E6F}" srcOrd="0" destOrd="2" presId="urn:microsoft.com/office/officeart/2005/8/layout/hList1"/>
    <dgm:cxn modelId="{5C332B4C-71C0-4DD3-87EF-9DA617C534F2}" srcId="{7B12B152-6174-4F00-B0D3-C9FE9D49568B}" destId="{145CC2AE-6915-46E9-B899-C826449E69F9}" srcOrd="2" destOrd="0" parTransId="{1AB9716E-7EEF-48A1-B1BA-52C22E5DE7DA}" sibTransId="{BCCB1E5A-27A9-4614-AB8A-50C482ED4057}"/>
    <dgm:cxn modelId="{34EEC256-3CF1-48F3-855D-8EB9E44FF3DC}" type="presOf" srcId="{094D8F3D-4A41-41D9-BE08-B3C3E7C34B74}" destId="{7497C569-8C9F-4CB2-AD05-87F64070089F}" srcOrd="0" destOrd="0" presId="urn:microsoft.com/office/officeart/2005/8/layout/hList1"/>
    <dgm:cxn modelId="{D8A45D75-D87C-4B41-A413-65E314263C18}" type="presOf" srcId="{11B78765-4990-498E-ACD5-04AD99CDF06A}" destId="{BFBE83E3-3ECD-43FB-A7CA-C230E944534E}" srcOrd="0" destOrd="3" presId="urn:microsoft.com/office/officeart/2005/8/layout/hList1"/>
    <dgm:cxn modelId="{1DCFBB3B-04FA-4BE8-B366-A25374351A81}" srcId="{7DFC3566-0F9F-4F7F-9D50-CBAE7016C0E6}" destId="{CB4E7A3F-83D5-48BB-A86A-091228EB8FE1}" srcOrd="5" destOrd="0" parTransId="{9F7E26E2-1041-43A5-8CCD-0BC35F77135D}" sibTransId="{0022FB39-0BEF-44D3-935F-FF0F4DD0C736}"/>
    <dgm:cxn modelId="{C444D922-4089-4864-B915-E478BDDDC228}" srcId="{AF59C0D8-33AC-443A-9E3B-A905789295BC}" destId="{7DFC3566-0F9F-4F7F-9D50-CBAE7016C0E6}" srcOrd="1" destOrd="0" parTransId="{6E797190-D8C2-49FB-A582-E26EF9FEFF04}" sibTransId="{C7B614E7-826A-4A61-BA0C-3B3F64E6D880}"/>
    <dgm:cxn modelId="{125636E9-C694-45D6-B0F3-D01D54DAF572}" srcId="{BA1A49EC-198F-4FE3-BA16-C511EB86D4B8}" destId="{898B6E73-5171-466D-A85B-F6DB95C97887}" srcOrd="0" destOrd="0" parTransId="{DF7E45E2-D7C2-4745-B793-6F2F8AD6E09E}" sibTransId="{1EACD559-3173-4CAA-901B-4ABFBC82378A}"/>
    <dgm:cxn modelId="{DEF9F459-FA72-45EB-A929-518EF798A147}" type="presOf" srcId="{EC72392B-E55B-4D32-9262-2BFEEA1672B5}" destId="{34F66753-658C-4CDE-8972-DFCAAB156E6F}" srcOrd="0" destOrd="4" presId="urn:microsoft.com/office/officeart/2005/8/layout/hList1"/>
    <dgm:cxn modelId="{193FF77C-C389-47D7-8322-96BB6B057A43}" srcId="{7DFC3566-0F9F-4F7F-9D50-CBAE7016C0E6}" destId="{9F123E48-F01F-45D8-9709-84887123B977}" srcOrd="1" destOrd="0" parTransId="{14035328-F849-4D80-B0D5-7A2F4E3C81C9}" sibTransId="{EA4E18B6-1761-48CC-948A-A855353D525F}"/>
    <dgm:cxn modelId="{22FE2CBF-346B-4530-AEF9-86EBAD91D5E1}" type="presOf" srcId="{7DFC3566-0F9F-4F7F-9D50-CBAE7016C0E6}" destId="{00199DAE-17B5-4E21-A9F4-3B88AC151043}" srcOrd="0" destOrd="0" presId="urn:microsoft.com/office/officeart/2005/8/layout/hList1"/>
    <dgm:cxn modelId="{73939D76-EB26-4FF9-B4FC-B3CB73E172B7}" type="presOf" srcId="{BA1A49EC-198F-4FE3-BA16-C511EB86D4B8}" destId="{34F66753-658C-4CDE-8972-DFCAAB156E6F}" srcOrd="0" destOrd="0" presId="urn:microsoft.com/office/officeart/2005/8/layout/hList1"/>
    <dgm:cxn modelId="{3FAA630A-53B1-4C13-A5AF-43ABBA283DA5}" srcId="{7DFC3566-0F9F-4F7F-9D50-CBAE7016C0E6}" destId="{6B87C8EF-8DA8-4A6D-BB19-7AC25B72860C}" srcOrd="2" destOrd="0" parTransId="{615ABF68-AF65-41FB-BEBC-C16A03A36CBE}" sibTransId="{FF489EEB-0B4A-4433-B921-56C92344F468}"/>
    <dgm:cxn modelId="{DFBAECD5-E09B-4264-BE94-A9F042559FBC}" type="presOf" srcId="{6B87C8EF-8DA8-4A6D-BB19-7AC25B72860C}" destId="{BFBE83E3-3ECD-43FB-A7CA-C230E944534E}" srcOrd="0" destOrd="2" presId="urn:microsoft.com/office/officeart/2005/8/layout/hList1"/>
    <dgm:cxn modelId="{77B09948-EF0E-4CEA-8A52-8D6C1553CE20}" type="presOf" srcId="{CB4E7A3F-83D5-48BB-A86A-091228EB8FE1}" destId="{BFBE83E3-3ECD-43FB-A7CA-C230E944534E}" srcOrd="0" destOrd="5" presId="urn:microsoft.com/office/officeart/2005/8/layout/hList1"/>
    <dgm:cxn modelId="{43741697-70BC-4B00-B4FB-E531A3D14730}" srcId="{094D8F3D-4A41-41D9-BE08-B3C3E7C34B74}" destId="{BA1A49EC-198F-4FE3-BA16-C511EB86D4B8}" srcOrd="0" destOrd="0" parTransId="{2384CF20-DB4A-431B-BFB6-4B2909446BFC}" sibTransId="{89C75C31-ECEA-407D-8CFD-B35A90C3D2F7}"/>
    <dgm:cxn modelId="{1D2A1A6C-85B4-4300-AE34-02E01EE28B69}" srcId="{AF59C0D8-33AC-443A-9E3B-A905789295BC}" destId="{094D8F3D-4A41-41D9-BE08-B3C3E7C34B74}" srcOrd="0" destOrd="0" parTransId="{81806ACD-026B-4618-80C3-694FCFC639D9}" sibTransId="{BBC114ED-A244-4B9F-AEAA-23165D191D06}"/>
    <dgm:cxn modelId="{F349F092-304F-4976-8913-03F316FD2196}" srcId="{BA1A49EC-198F-4FE3-BA16-C511EB86D4B8}" destId="{B369DF9E-904A-47BF-B2D7-8D0DD0844D8E}" srcOrd="2" destOrd="0" parTransId="{47086C5B-0B91-4B97-BD8B-D3747C415AFB}" sibTransId="{B155E055-0AA7-4C69-ACE0-59C5740D21AA}"/>
    <dgm:cxn modelId="{984E2925-1530-46C5-9645-FA0EFA0F8A49}" srcId="{7DFC3566-0F9F-4F7F-9D50-CBAE7016C0E6}" destId="{11B78765-4990-498E-ACD5-04AD99CDF06A}" srcOrd="3" destOrd="0" parTransId="{C15122BC-14A2-4346-9D5E-074AB2DDD318}" sibTransId="{FE402E8F-F9E6-4253-BAF6-B109194D24DA}"/>
    <dgm:cxn modelId="{49F121C8-7295-48CC-890B-785A1F51F39A}" type="presOf" srcId="{AF59C0D8-33AC-443A-9E3B-A905789295BC}" destId="{0AF48CAB-6DD2-45B4-AC43-48B65C40F968}" srcOrd="0" destOrd="0" presId="urn:microsoft.com/office/officeart/2005/8/layout/hList1"/>
    <dgm:cxn modelId="{399D49BC-2D97-4834-8545-C52A97FA0535}" srcId="{7B12B152-6174-4F00-B0D3-C9FE9D49568B}" destId="{EC72392B-E55B-4D32-9262-2BFEEA1672B5}" srcOrd="1" destOrd="0" parTransId="{F65D1B42-602A-40CC-A46D-8CBAED27685B}" sibTransId="{A69817DA-629F-43BB-8091-A9C2B0A37230}"/>
    <dgm:cxn modelId="{3CEA8DAB-60AF-4658-B17A-C3A597D92288}" type="presParOf" srcId="{0AF48CAB-6DD2-45B4-AC43-48B65C40F968}" destId="{4CF9FFB3-0B0C-4DF4-AC3D-C4E32427343C}" srcOrd="0" destOrd="0" presId="urn:microsoft.com/office/officeart/2005/8/layout/hList1"/>
    <dgm:cxn modelId="{659C54FE-9887-45A4-9F94-BD562CDCBFCF}" type="presParOf" srcId="{4CF9FFB3-0B0C-4DF4-AC3D-C4E32427343C}" destId="{7497C569-8C9F-4CB2-AD05-87F64070089F}" srcOrd="0" destOrd="0" presId="urn:microsoft.com/office/officeart/2005/8/layout/hList1"/>
    <dgm:cxn modelId="{78EFE363-F94F-4AEF-9723-DC29DAFAC3CC}" type="presParOf" srcId="{4CF9FFB3-0B0C-4DF4-AC3D-C4E32427343C}" destId="{34F66753-658C-4CDE-8972-DFCAAB156E6F}" srcOrd="1" destOrd="0" presId="urn:microsoft.com/office/officeart/2005/8/layout/hList1"/>
    <dgm:cxn modelId="{3CE1BB0C-FD4B-4692-AC08-AC08173A9B93}" type="presParOf" srcId="{0AF48CAB-6DD2-45B4-AC43-48B65C40F968}" destId="{43A418B0-7E3C-4B59-9D5B-F2799C778AA3}" srcOrd="1" destOrd="0" presId="urn:microsoft.com/office/officeart/2005/8/layout/hList1"/>
    <dgm:cxn modelId="{7EAA38FF-C918-4FBB-B626-7AAF2E7FCBE5}" type="presParOf" srcId="{0AF48CAB-6DD2-45B4-AC43-48B65C40F968}" destId="{611DC685-01CB-4AA2-A976-E286D76EDCDF}" srcOrd="2" destOrd="0" presId="urn:microsoft.com/office/officeart/2005/8/layout/hList1"/>
    <dgm:cxn modelId="{9A76DDCE-69E7-46DF-8E6A-783C071F5C1E}" type="presParOf" srcId="{611DC685-01CB-4AA2-A976-E286D76EDCDF}" destId="{00199DAE-17B5-4E21-A9F4-3B88AC151043}" srcOrd="0" destOrd="0" presId="urn:microsoft.com/office/officeart/2005/8/layout/hList1"/>
    <dgm:cxn modelId="{7C9D9AF4-CFB7-4AC1-9F31-F21312BB92BE}" type="presParOf" srcId="{611DC685-01CB-4AA2-A976-E286D76EDCDF}" destId="{BFBE83E3-3ECD-43FB-A7CA-C230E944534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59C0D8-33AC-443A-9E3B-A905789295BC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511B72FF-D007-446E-B68E-B27BD843DCD4}">
      <dgm:prSet/>
      <dgm:spPr/>
      <dgm:t>
        <a:bodyPr/>
        <a:lstStyle/>
        <a:p>
          <a:r>
            <a:rPr lang="es-ES" altLang="es-MX" dirty="0"/>
            <a:t>planifica y determina las obras</a:t>
          </a:r>
        </a:p>
      </dgm:t>
    </dgm:pt>
    <dgm:pt modelId="{33AC5B24-EBC6-4E95-B1AC-69C78E82FDA9}" type="parTrans" cxnId="{9E2EE242-595A-44D3-ACDE-486D7E60DC53}">
      <dgm:prSet/>
      <dgm:spPr/>
      <dgm:t>
        <a:bodyPr/>
        <a:lstStyle/>
        <a:p>
          <a:endParaRPr lang="es-MX"/>
        </a:p>
      </dgm:t>
    </dgm:pt>
    <dgm:pt modelId="{BC375D10-4627-43DB-AF90-E792F04454D6}" type="sibTrans" cxnId="{9E2EE242-595A-44D3-ACDE-486D7E60DC53}">
      <dgm:prSet/>
      <dgm:spPr/>
      <dgm:t>
        <a:bodyPr/>
        <a:lstStyle/>
        <a:p>
          <a:endParaRPr lang="es-MX"/>
        </a:p>
      </dgm:t>
    </dgm:pt>
    <dgm:pt modelId="{79129677-ACBE-4757-8320-33588BB21B23}">
      <dgm:prSet/>
      <dgm:spPr/>
      <dgm:t>
        <a:bodyPr/>
        <a:lstStyle/>
        <a:p>
          <a:r>
            <a:rPr lang="es-ES" altLang="es-MX" dirty="0"/>
            <a:t>financia </a:t>
          </a:r>
        </a:p>
      </dgm:t>
    </dgm:pt>
    <dgm:pt modelId="{EE18ED5C-B408-476E-A870-74342A99B976}" type="parTrans" cxnId="{84E8EFA6-F4B0-4234-887C-5CA81FEC648F}">
      <dgm:prSet/>
      <dgm:spPr/>
      <dgm:t>
        <a:bodyPr/>
        <a:lstStyle/>
        <a:p>
          <a:endParaRPr lang="es-MX"/>
        </a:p>
      </dgm:t>
    </dgm:pt>
    <dgm:pt modelId="{D1A37E5C-5005-4C97-9674-75E7022D5666}" type="sibTrans" cxnId="{84E8EFA6-F4B0-4234-887C-5CA81FEC648F}">
      <dgm:prSet/>
      <dgm:spPr/>
      <dgm:t>
        <a:bodyPr/>
        <a:lstStyle/>
        <a:p>
          <a:endParaRPr lang="es-MX"/>
        </a:p>
      </dgm:t>
    </dgm:pt>
    <dgm:pt modelId="{2D20E81C-7B22-449E-A1DB-32AED7F1E43A}">
      <dgm:prSet/>
      <dgm:spPr/>
      <dgm:t>
        <a:bodyPr/>
        <a:lstStyle/>
        <a:p>
          <a:r>
            <a:rPr lang="es-ES" altLang="es-MX" dirty="0"/>
            <a:t>ejecuta </a:t>
          </a:r>
        </a:p>
      </dgm:t>
    </dgm:pt>
    <dgm:pt modelId="{1C1BFC6E-48DC-4D77-890A-39F95A879FD7}" type="parTrans" cxnId="{CEDD705D-8AD0-44BB-B1D6-8182D655ECAB}">
      <dgm:prSet/>
      <dgm:spPr/>
      <dgm:t>
        <a:bodyPr/>
        <a:lstStyle/>
        <a:p>
          <a:endParaRPr lang="es-MX"/>
        </a:p>
      </dgm:t>
    </dgm:pt>
    <dgm:pt modelId="{86508CA4-4835-46F1-B2EE-C65195548B19}" type="sibTrans" cxnId="{CEDD705D-8AD0-44BB-B1D6-8182D655ECAB}">
      <dgm:prSet/>
      <dgm:spPr/>
      <dgm:t>
        <a:bodyPr/>
        <a:lstStyle/>
        <a:p>
          <a:endParaRPr lang="es-MX"/>
        </a:p>
      </dgm:t>
    </dgm:pt>
    <dgm:pt modelId="{D4B04478-76E8-4389-8B72-85D8162EA65B}">
      <dgm:prSet/>
      <dgm:spPr/>
      <dgm:t>
        <a:bodyPr/>
        <a:lstStyle/>
        <a:p>
          <a:r>
            <a:rPr lang="es-ES" altLang="es-MX" dirty="0"/>
            <a:t>paga</a:t>
          </a:r>
        </a:p>
      </dgm:t>
    </dgm:pt>
    <dgm:pt modelId="{EA4C1654-6911-4FE3-87D6-B74B8AA9AFC0}" type="parTrans" cxnId="{7EC2660D-AFD2-43C9-BE47-5CB1A9EB805F}">
      <dgm:prSet/>
      <dgm:spPr/>
      <dgm:t>
        <a:bodyPr/>
        <a:lstStyle/>
        <a:p>
          <a:endParaRPr lang="es-MX"/>
        </a:p>
      </dgm:t>
    </dgm:pt>
    <dgm:pt modelId="{B20D2E95-2C2C-4433-9F73-28EA8FEFB339}" type="sibTrans" cxnId="{7EC2660D-AFD2-43C9-BE47-5CB1A9EB805F}">
      <dgm:prSet/>
      <dgm:spPr/>
      <dgm:t>
        <a:bodyPr/>
        <a:lstStyle/>
        <a:p>
          <a:endParaRPr lang="es-MX"/>
        </a:p>
      </dgm:t>
    </dgm:pt>
    <dgm:pt modelId="{7D35F0B7-AA14-465F-90FB-C6D11CED86D6}">
      <dgm:prSet/>
      <dgm:spPr/>
      <dgm:t>
        <a:bodyPr/>
        <a:lstStyle/>
        <a:p>
          <a:r>
            <a:rPr lang="es-ES" altLang="es-MX" dirty="0"/>
            <a:t>explota y opera</a:t>
          </a:r>
        </a:p>
      </dgm:t>
    </dgm:pt>
    <dgm:pt modelId="{92FE2E35-37B7-4BEC-B07C-C679DF159B35}" type="parTrans" cxnId="{B70F6A18-5EE1-428F-A450-E7B052382E7C}">
      <dgm:prSet/>
      <dgm:spPr/>
      <dgm:t>
        <a:bodyPr/>
        <a:lstStyle/>
        <a:p>
          <a:endParaRPr lang="es-MX"/>
        </a:p>
      </dgm:t>
    </dgm:pt>
    <dgm:pt modelId="{19383CF2-45F9-40B0-A469-58DD481F277E}" type="sibTrans" cxnId="{B70F6A18-5EE1-428F-A450-E7B052382E7C}">
      <dgm:prSet/>
      <dgm:spPr/>
      <dgm:t>
        <a:bodyPr/>
        <a:lstStyle/>
        <a:p>
          <a:endParaRPr lang="es-MX"/>
        </a:p>
      </dgm:t>
    </dgm:pt>
    <dgm:pt modelId="{E4C2CFB9-3AB8-445B-BF7F-30A6838F6E4D}">
      <dgm:prSet/>
      <dgm:spPr/>
      <dgm:t>
        <a:bodyPr/>
        <a:lstStyle/>
        <a:p>
          <a:r>
            <a:rPr lang="es-AR" altLang="es-MX" b="1"/>
            <a:t>afronta los riesgos</a:t>
          </a:r>
          <a:endParaRPr lang="es-ES" altLang="es-MX" b="1" dirty="0"/>
        </a:p>
      </dgm:t>
    </dgm:pt>
    <dgm:pt modelId="{F6BBFBF8-E2CD-47E4-9307-AD4BCBEFCCC4}" type="parTrans" cxnId="{C227FF0D-A968-4357-AD21-5F6E4DAC8C72}">
      <dgm:prSet/>
      <dgm:spPr/>
      <dgm:t>
        <a:bodyPr/>
        <a:lstStyle/>
        <a:p>
          <a:endParaRPr lang="es-MX"/>
        </a:p>
      </dgm:t>
    </dgm:pt>
    <dgm:pt modelId="{C8BDE898-8C2D-4A0D-B8E1-B5EA4925AEC7}" type="sibTrans" cxnId="{C227FF0D-A968-4357-AD21-5F6E4DAC8C72}">
      <dgm:prSet/>
      <dgm:spPr/>
      <dgm:t>
        <a:bodyPr/>
        <a:lstStyle/>
        <a:p>
          <a:endParaRPr lang="es-MX"/>
        </a:p>
      </dgm:t>
    </dgm:pt>
    <dgm:pt modelId="{D42F310E-A421-4182-A1DE-7C9E689FB02E}" type="pres">
      <dgm:prSet presAssocID="{AF59C0D8-33AC-443A-9E3B-A905789295B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DBF412A-0AC0-43A9-8C5A-318B112E13FD}" type="pres">
      <dgm:prSet presAssocID="{AF59C0D8-33AC-443A-9E3B-A905789295BC}" presName="arrow" presStyleLbl="bgShp" presStyleIdx="0" presStyleCnt="1"/>
      <dgm:spPr/>
    </dgm:pt>
    <dgm:pt modelId="{DC47ACD2-083B-41C0-85EA-7F21BFEBC022}" type="pres">
      <dgm:prSet presAssocID="{AF59C0D8-33AC-443A-9E3B-A905789295BC}" presName="linearProcess" presStyleCnt="0"/>
      <dgm:spPr/>
    </dgm:pt>
    <dgm:pt modelId="{3DD718DE-BD27-4CA4-9A91-13CA6EB75C55}" type="pres">
      <dgm:prSet presAssocID="{511B72FF-D007-446E-B68E-B27BD843DCD4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AFD131-D2F0-4C15-B638-8B5C6B6FD86C}" type="pres">
      <dgm:prSet presAssocID="{BC375D10-4627-43DB-AF90-E792F04454D6}" presName="sibTrans" presStyleCnt="0"/>
      <dgm:spPr/>
    </dgm:pt>
    <dgm:pt modelId="{455436DA-FB08-49EB-9D93-45CC9C7ECCBD}" type="pres">
      <dgm:prSet presAssocID="{79129677-ACBE-4757-8320-33588BB21B23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167E6F-454B-45D9-93CD-5AADC094F820}" type="pres">
      <dgm:prSet presAssocID="{D1A37E5C-5005-4C97-9674-75E7022D5666}" presName="sibTrans" presStyleCnt="0"/>
      <dgm:spPr/>
    </dgm:pt>
    <dgm:pt modelId="{6D7EE9F2-6F4B-472C-BD56-3193D778796D}" type="pres">
      <dgm:prSet presAssocID="{2D20E81C-7B22-449E-A1DB-32AED7F1E43A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6B8221-4579-44A9-AAFB-98EC8076EDC9}" type="pres">
      <dgm:prSet presAssocID="{86508CA4-4835-46F1-B2EE-C65195548B19}" presName="sibTrans" presStyleCnt="0"/>
      <dgm:spPr/>
    </dgm:pt>
    <dgm:pt modelId="{CEDC2536-816C-4F98-A205-61B7E8E8EB95}" type="pres">
      <dgm:prSet presAssocID="{D4B04478-76E8-4389-8B72-85D8162EA65B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B09992-18AD-4800-92A5-86E2CAA541BC}" type="pres">
      <dgm:prSet presAssocID="{B20D2E95-2C2C-4433-9F73-28EA8FEFB339}" presName="sibTrans" presStyleCnt="0"/>
      <dgm:spPr/>
    </dgm:pt>
    <dgm:pt modelId="{EAE865E1-5792-4C14-BF18-82AE28A28026}" type="pres">
      <dgm:prSet presAssocID="{7D35F0B7-AA14-465F-90FB-C6D11CED86D6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446A6E-78A8-4E1C-8250-A6B0A32238B7}" type="pres">
      <dgm:prSet presAssocID="{19383CF2-45F9-40B0-A469-58DD481F277E}" presName="sibTrans" presStyleCnt="0"/>
      <dgm:spPr/>
    </dgm:pt>
    <dgm:pt modelId="{61F21A3D-A658-4644-BE13-CAB609881ED0}" type="pres">
      <dgm:prSet presAssocID="{E4C2CFB9-3AB8-445B-BF7F-30A6838F6E4D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F766B9B-9D72-418F-A7AF-81B221DF6DE6}" type="presOf" srcId="{AF59C0D8-33AC-443A-9E3B-A905789295BC}" destId="{D42F310E-A421-4182-A1DE-7C9E689FB02E}" srcOrd="0" destOrd="0" presId="urn:microsoft.com/office/officeart/2005/8/layout/hProcess9"/>
    <dgm:cxn modelId="{7EC2660D-AFD2-43C9-BE47-5CB1A9EB805F}" srcId="{AF59C0D8-33AC-443A-9E3B-A905789295BC}" destId="{D4B04478-76E8-4389-8B72-85D8162EA65B}" srcOrd="3" destOrd="0" parTransId="{EA4C1654-6911-4FE3-87D6-B74B8AA9AFC0}" sibTransId="{B20D2E95-2C2C-4433-9F73-28EA8FEFB339}"/>
    <dgm:cxn modelId="{CEDD705D-8AD0-44BB-B1D6-8182D655ECAB}" srcId="{AF59C0D8-33AC-443A-9E3B-A905789295BC}" destId="{2D20E81C-7B22-449E-A1DB-32AED7F1E43A}" srcOrd="2" destOrd="0" parTransId="{1C1BFC6E-48DC-4D77-890A-39F95A879FD7}" sibTransId="{86508CA4-4835-46F1-B2EE-C65195548B19}"/>
    <dgm:cxn modelId="{075541FD-96F1-40E1-8C3F-16544D504508}" type="presOf" srcId="{7D35F0B7-AA14-465F-90FB-C6D11CED86D6}" destId="{EAE865E1-5792-4C14-BF18-82AE28A28026}" srcOrd="0" destOrd="0" presId="urn:microsoft.com/office/officeart/2005/8/layout/hProcess9"/>
    <dgm:cxn modelId="{7BA198C0-7DD3-4653-A499-A38A007F78A8}" type="presOf" srcId="{D4B04478-76E8-4389-8B72-85D8162EA65B}" destId="{CEDC2536-816C-4F98-A205-61B7E8E8EB95}" srcOrd="0" destOrd="0" presId="urn:microsoft.com/office/officeart/2005/8/layout/hProcess9"/>
    <dgm:cxn modelId="{174B7001-8FE7-421D-8CCE-D4FD633F221F}" type="presOf" srcId="{79129677-ACBE-4757-8320-33588BB21B23}" destId="{455436DA-FB08-49EB-9D93-45CC9C7ECCBD}" srcOrd="0" destOrd="0" presId="urn:microsoft.com/office/officeart/2005/8/layout/hProcess9"/>
    <dgm:cxn modelId="{BBBB6374-8FA8-49D8-8AAE-9A71C74E4239}" type="presOf" srcId="{511B72FF-D007-446E-B68E-B27BD843DCD4}" destId="{3DD718DE-BD27-4CA4-9A91-13CA6EB75C55}" srcOrd="0" destOrd="0" presId="urn:microsoft.com/office/officeart/2005/8/layout/hProcess9"/>
    <dgm:cxn modelId="{84E8EFA6-F4B0-4234-887C-5CA81FEC648F}" srcId="{AF59C0D8-33AC-443A-9E3B-A905789295BC}" destId="{79129677-ACBE-4757-8320-33588BB21B23}" srcOrd="1" destOrd="0" parTransId="{EE18ED5C-B408-476E-A870-74342A99B976}" sibTransId="{D1A37E5C-5005-4C97-9674-75E7022D5666}"/>
    <dgm:cxn modelId="{EB9098DE-1023-4724-9060-727C2F0983C7}" type="presOf" srcId="{E4C2CFB9-3AB8-445B-BF7F-30A6838F6E4D}" destId="{61F21A3D-A658-4644-BE13-CAB609881ED0}" srcOrd="0" destOrd="0" presId="urn:microsoft.com/office/officeart/2005/8/layout/hProcess9"/>
    <dgm:cxn modelId="{9E2EE242-595A-44D3-ACDE-486D7E60DC53}" srcId="{AF59C0D8-33AC-443A-9E3B-A905789295BC}" destId="{511B72FF-D007-446E-B68E-B27BD843DCD4}" srcOrd="0" destOrd="0" parTransId="{33AC5B24-EBC6-4E95-B1AC-69C78E82FDA9}" sibTransId="{BC375D10-4627-43DB-AF90-E792F04454D6}"/>
    <dgm:cxn modelId="{163999FD-1B49-4EC7-8F62-B308F904E5D3}" type="presOf" srcId="{2D20E81C-7B22-449E-A1DB-32AED7F1E43A}" destId="{6D7EE9F2-6F4B-472C-BD56-3193D778796D}" srcOrd="0" destOrd="0" presId="urn:microsoft.com/office/officeart/2005/8/layout/hProcess9"/>
    <dgm:cxn modelId="{C227FF0D-A968-4357-AD21-5F6E4DAC8C72}" srcId="{AF59C0D8-33AC-443A-9E3B-A905789295BC}" destId="{E4C2CFB9-3AB8-445B-BF7F-30A6838F6E4D}" srcOrd="5" destOrd="0" parTransId="{F6BBFBF8-E2CD-47E4-9307-AD4BCBEFCCC4}" sibTransId="{C8BDE898-8C2D-4A0D-B8E1-B5EA4925AEC7}"/>
    <dgm:cxn modelId="{B70F6A18-5EE1-428F-A450-E7B052382E7C}" srcId="{AF59C0D8-33AC-443A-9E3B-A905789295BC}" destId="{7D35F0B7-AA14-465F-90FB-C6D11CED86D6}" srcOrd="4" destOrd="0" parTransId="{92FE2E35-37B7-4BEC-B07C-C679DF159B35}" sibTransId="{19383CF2-45F9-40B0-A469-58DD481F277E}"/>
    <dgm:cxn modelId="{835EF848-0A26-4B50-93B3-64EE53151D03}" type="presParOf" srcId="{D42F310E-A421-4182-A1DE-7C9E689FB02E}" destId="{0DBF412A-0AC0-43A9-8C5A-318B112E13FD}" srcOrd="0" destOrd="0" presId="urn:microsoft.com/office/officeart/2005/8/layout/hProcess9"/>
    <dgm:cxn modelId="{FD6A2B0B-2CD7-4D8A-9681-E565143919FE}" type="presParOf" srcId="{D42F310E-A421-4182-A1DE-7C9E689FB02E}" destId="{DC47ACD2-083B-41C0-85EA-7F21BFEBC022}" srcOrd="1" destOrd="0" presId="urn:microsoft.com/office/officeart/2005/8/layout/hProcess9"/>
    <dgm:cxn modelId="{AB30EF35-EE48-4F00-9B02-805B328FE170}" type="presParOf" srcId="{DC47ACD2-083B-41C0-85EA-7F21BFEBC022}" destId="{3DD718DE-BD27-4CA4-9A91-13CA6EB75C55}" srcOrd="0" destOrd="0" presId="urn:microsoft.com/office/officeart/2005/8/layout/hProcess9"/>
    <dgm:cxn modelId="{99C6D81E-6DD3-4159-BED8-058C917BB3BD}" type="presParOf" srcId="{DC47ACD2-083B-41C0-85EA-7F21BFEBC022}" destId="{AFAFD131-D2F0-4C15-B638-8B5C6B6FD86C}" srcOrd="1" destOrd="0" presId="urn:microsoft.com/office/officeart/2005/8/layout/hProcess9"/>
    <dgm:cxn modelId="{A421CCF8-6BA2-434B-8997-C7B991AF4036}" type="presParOf" srcId="{DC47ACD2-083B-41C0-85EA-7F21BFEBC022}" destId="{455436DA-FB08-49EB-9D93-45CC9C7ECCBD}" srcOrd="2" destOrd="0" presId="urn:microsoft.com/office/officeart/2005/8/layout/hProcess9"/>
    <dgm:cxn modelId="{CE33F262-ABE4-477C-B526-36681F7A181B}" type="presParOf" srcId="{DC47ACD2-083B-41C0-85EA-7F21BFEBC022}" destId="{CE167E6F-454B-45D9-93CD-5AADC094F820}" srcOrd="3" destOrd="0" presId="urn:microsoft.com/office/officeart/2005/8/layout/hProcess9"/>
    <dgm:cxn modelId="{8F16B4A6-3F38-46C1-825D-3B966500E091}" type="presParOf" srcId="{DC47ACD2-083B-41C0-85EA-7F21BFEBC022}" destId="{6D7EE9F2-6F4B-472C-BD56-3193D778796D}" srcOrd="4" destOrd="0" presId="urn:microsoft.com/office/officeart/2005/8/layout/hProcess9"/>
    <dgm:cxn modelId="{18C1841F-AEE4-476E-B344-8DA94A75EAA2}" type="presParOf" srcId="{DC47ACD2-083B-41C0-85EA-7F21BFEBC022}" destId="{316B8221-4579-44A9-AAFB-98EC8076EDC9}" srcOrd="5" destOrd="0" presId="urn:microsoft.com/office/officeart/2005/8/layout/hProcess9"/>
    <dgm:cxn modelId="{88E57F1F-5233-483B-A0E2-76B5B82616AB}" type="presParOf" srcId="{DC47ACD2-083B-41C0-85EA-7F21BFEBC022}" destId="{CEDC2536-816C-4F98-A205-61B7E8E8EB95}" srcOrd="6" destOrd="0" presId="urn:microsoft.com/office/officeart/2005/8/layout/hProcess9"/>
    <dgm:cxn modelId="{0632E6CA-AD1C-425E-B12B-D194D4C0FB23}" type="presParOf" srcId="{DC47ACD2-083B-41C0-85EA-7F21BFEBC022}" destId="{AFB09992-18AD-4800-92A5-86E2CAA541BC}" srcOrd="7" destOrd="0" presId="urn:microsoft.com/office/officeart/2005/8/layout/hProcess9"/>
    <dgm:cxn modelId="{F666545D-084F-4C91-9B57-BC3BE361510A}" type="presParOf" srcId="{DC47ACD2-083B-41C0-85EA-7F21BFEBC022}" destId="{EAE865E1-5792-4C14-BF18-82AE28A28026}" srcOrd="8" destOrd="0" presId="urn:microsoft.com/office/officeart/2005/8/layout/hProcess9"/>
    <dgm:cxn modelId="{DF08B0BD-E9B2-427F-B5B5-EA8CDF05B504}" type="presParOf" srcId="{DC47ACD2-083B-41C0-85EA-7F21BFEBC022}" destId="{52446A6E-78A8-4E1C-8250-A6B0A32238B7}" srcOrd="9" destOrd="0" presId="urn:microsoft.com/office/officeart/2005/8/layout/hProcess9"/>
    <dgm:cxn modelId="{DDD926C4-7AF8-45D1-971D-4CA5DE669C9E}" type="presParOf" srcId="{DC47ACD2-083B-41C0-85EA-7F21BFEBC022}" destId="{61F21A3D-A658-4644-BE13-CAB609881ED0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59C0D8-33AC-443A-9E3B-A905789295B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D709F9F3-DB37-4750-9522-931E8F4BB8F9}">
      <dgm:prSet/>
      <dgm:spPr/>
      <dgm:t>
        <a:bodyPr/>
        <a:lstStyle/>
        <a:p>
          <a:r>
            <a:rPr lang="es-AR" altLang="es-MX" dirty="0"/>
            <a:t>Contrato de Obra pública: Financiamiento público + ejecución privada + operación pública</a:t>
          </a:r>
          <a:endParaRPr lang="es-ES" dirty="0"/>
        </a:p>
      </dgm:t>
    </dgm:pt>
    <dgm:pt modelId="{C7F94EFA-71BB-49C1-BE36-89413559F50C}" type="parTrans" cxnId="{AADB57F3-264A-454A-BA6E-8B49294B6CAF}">
      <dgm:prSet/>
      <dgm:spPr/>
      <dgm:t>
        <a:bodyPr/>
        <a:lstStyle/>
        <a:p>
          <a:endParaRPr lang="es-MX"/>
        </a:p>
      </dgm:t>
    </dgm:pt>
    <dgm:pt modelId="{C1D52CC1-641C-48FD-A00E-25E298C307D9}" type="sibTrans" cxnId="{AADB57F3-264A-454A-BA6E-8B49294B6CAF}">
      <dgm:prSet/>
      <dgm:spPr/>
      <dgm:t>
        <a:bodyPr/>
        <a:lstStyle/>
        <a:p>
          <a:endParaRPr lang="es-MX"/>
        </a:p>
      </dgm:t>
    </dgm:pt>
    <dgm:pt modelId="{99E24DE7-101C-4404-90BE-D8B7EAD81E15}">
      <dgm:prSet/>
      <dgm:spPr/>
      <dgm:t>
        <a:bodyPr/>
        <a:lstStyle/>
        <a:p>
          <a:r>
            <a:rPr lang="es-AR" altLang="es-MX" dirty="0"/>
            <a:t>Concesión de Obra Pública y/o PPP: Financiamiento, ejecución y operación privados</a:t>
          </a:r>
        </a:p>
      </dgm:t>
    </dgm:pt>
    <dgm:pt modelId="{A16516F6-CD36-4494-A668-1060FB924B84}" type="parTrans" cxnId="{51FC45EB-6E8D-4A20-8A24-C6850CD66A63}">
      <dgm:prSet/>
      <dgm:spPr/>
      <dgm:t>
        <a:bodyPr/>
        <a:lstStyle/>
        <a:p>
          <a:endParaRPr lang="es-MX"/>
        </a:p>
      </dgm:t>
    </dgm:pt>
    <dgm:pt modelId="{3D737CC0-B867-47FA-82A8-BED3167026A7}" type="sibTrans" cxnId="{51FC45EB-6E8D-4A20-8A24-C6850CD66A63}">
      <dgm:prSet/>
      <dgm:spPr/>
      <dgm:t>
        <a:bodyPr/>
        <a:lstStyle/>
        <a:p>
          <a:endParaRPr lang="es-MX"/>
        </a:p>
      </dgm:t>
    </dgm:pt>
    <dgm:pt modelId="{F04E5363-F2D2-4FBF-BEE3-01A3F9550275}" type="pres">
      <dgm:prSet presAssocID="{AF59C0D8-33AC-443A-9E3B-A905789295B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556252DB-D895-44A9-A311-74822443849F}" type="pres">
      <dgm:prSet presAssocID="{AF59C0D8-33AC-443A-9E3B-A905789295BC}" presName="Name1" presStyleCnt="0"/>
      <dgm:spPr/>
    </dgm:pt>
    <dgm:pt modelId="{FAF1F5DC-89DB-42A2-B367-56CEEB0DA3DF}" type="pres">
      <dgm:prSet presAssocID="{AF59C0D8-33AC-443A-9E3B-A905789295BC}" presName="cycle" presStyleCnt="0"/>
      <dgm:spPr/>
    </dgm:pt>
    <dgm:pt modelId="{10B9BD19-12D4-4342-ACE9-A2E4011B79DA}" type="pres">
      <dgm:prSet presAssocID="{AF59C0D8-33AC-443A-9E3B-A905789295BC}" presName="srcNode" presStyleLbl="node1" presStyleIdx="0" presStyleCnt="2"/>
      <dgm:spPr/>
    </dgm:pt>
    <dgm:pt modelId="{E6110738-0F40-4EE5-A41A-2691C2C95DBC}" type="pres">
      <dgm:prSet presAssocID="{AF59C0D8-33AC-443A-9E3B-A905789295BC}" presName="conn" presStyleLbl="parChTrans1D2" presStyleIdx="0" presStyleCnt="1"/>
      <dgm:spPr/>
      <dgm:t>
        <a:bodyPr/>
        <a:lstStyle/>
        <a:p>
          <a:endParaRPr lang="es-ES"/>
        </a:p>
      </dgm:t>
    </dgm:pt>
    <dgm:pt modelId="{BFAC38A7-BCBB-4A52-83C0-F9E144BB5E99}" type="pres">
      <dgm:prSet presAssocID="{AF59C0D8-33AC-443A-9E3B-A905789295BC}" presName="extraNode" presStyleLbl="node1" presStyleIdx="0" presStyleCnt="2"/>
      <dgm:spPr/>
    </dgm:pt>
    <dgm:pt modelId="{9549DE1F-B006-4B44-A809-D0A55490DC37}" type="pres">
      <dgm:prSet presAssocID="{AF59C0D8-33AC-443A-9E3B-A905789295BC}" presName="dstNode" presStyleLbl="node1" presStyleIdx="0" presStyleCnt="2"/>
      <dgm:spPr/>
    </dgm:pt>
    <dgm:pt modelId="{5E3A5F88-3DFA-44A6-BBBF-D723369273C4}" type="pres">
      <dgm:prSet presAssocID="{D709F9F3-DB37-4750-9522-931E8F4BB8F9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214F70-C553-42C6-9711-F395DD38553E}" type="pres">
      <dgm:prSet presAssocID="{D709F9F3-DB37-4750-9522-931E8F4BB8F9}" presName="accent_1" presStyleCnt="0"/>
      <dgm:spPr/>
    </dgm:pt>
    <dgm:pt modelId="{5030B81B-B3C0-4048-8DB3-18F4F19B8F57}" type="pres">
      <dgm:prSet presAssocID="{D709F9F3-DB37-4750-9522-931E8F4BB8F9}" presName="accentRepeatNode" presStyleLbl="solidFgAcc1" presStyleIdx="0" presStyleCnt="2"/>
      <dgm:spPr/>
    </dgm:pt>
    <dgm:pt modelId="{83ECCB92-66A2-4302-A6FF-42529A6A47F7}" type="pres">
      <dgm:prSet presAssocID="{99E24DE7-101C-4404-90BE-D8B7EAD81E15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86FBAD-EA51-41F4-83B7-51C047DEBB77}" type="pres">
      <dgm:prSet presAssocID="{99E24DE7-101C-4404-90BE-D8B7EAD81E15}" presName="accent_2" presStyleCnt="0"/>
      <dgm:spPr/>
    </dgm:pt>
    <dgm:pt modelId="{1D0F40CD-8267-4B81-A5E2-BEBDF29694DC}" type="pres">
      <dgm:prSet presAssocID="{99E24DE7-101C-4404-90BE-D8B7EAD81E15}" presName="accentRepeatNode" presStyleLbl="solidFgAcc1" presStyleIdx="1" presStyleCnt="2"/>
      <dgm:spPr/>
    </dgm:pt>
  </dgm:ptLst>
  <dgm:cxnLst>
    <dgm:cxn modelId="{AADB57F3-264A-454A-BA6E-8B49294B6CAF}" srcId="{AF59C0D8-33AC-443A-9E3B-A905789295BC}" destId="{D709F9F3-DB37-4750-9522-931E8F4BB8F9}" srcOrd="0" destOrd="0" parTransId="{C7F94EFA-71BB-49C1-BE36-89413559F50C}" sibTransId="{C1D52CC1-641C-48FD-A00E-25E298C307D9}"/>
    <dgm:cxn modelId="{CFF8090A-56F7-4166-A010-7676B8A7D2D4}" type="presOf" srcId="{D709F9F3-DB37-4750-9522-931E8F4BB8F9}" destId="{5E3A5F88-3DFA-44A6-BBBF-D723369273C4}" srcOrd="0" destOrd="0" presId="urn:microsoft.com/office/officeart/2008/layout/VerticalCurvedList"/>
    <dgm:cxn modelId="{0931EABF-9462-40E3-81E6-BD2221B963FC}" type="presOf" srcId="{99E24DE7-101C-4404-90BE-D8B7EAD81E15}" destId="{83ECCB92-66A2-4302-A6FF-42529A6A47F7}" srcOrd="0" destOrd="0" presId="urn:microsoft.com/office/officeart/2008/layout/VerticalCurvedList"/>
    <dgm:cxn modelId="{51FC45EB-6E8D-4A20-8A24-C6850CD66A63}" srcId="{AF59C0D8-33AC-443A-9E3B-A905789295BC}" destId="{99E24DE7-101C-4404-90BE-D8B7EAD81E15}" srcOrd="1" destOrd="0" parTransId="{A16516F6-CD36-4494-A668-1060FB924B84}" sibTransId="{3D737CC0-B867-47FA-82A8-BED3167026A7}"/>
    <dgm:cxn modelId="{280AD130-56A5-40CD-AE72-07A496D58546}" type="presOf" srcId="{C1D52CC1-641C-48FD-A00E-25E298C307D9}" destId="{E6110738-0F40-4EE5-A41A-2691C2C95DBC}" srcOrd="0" destOrd="0" presId="urn:microsoft.com/office/officeart/2008/layout/VerticalCurvedList"/>
    <dgm:cxn modelId="{953CDDE7-7558-4BA1-8289-7C3720CFFB79}" type="presOf" srcId="{AF59C0D8-33AC-443A-9E3B-A905789295BC}" destId="{F04E5363-F2D2-4FBF-BEE3-01A3F9550275}" srcOrd="0" destOrd="0" presId="urn:microsoft.com/office/officeart/2008/layout/VerticalCurvedList"/>
    <dgm:cxn modelId="{A9F9E4CA-A764-4EB1-B084-674A1A1032E1}" type="presParOf" srcId="{F04E5363-F2D2-4FBF-BEE3-01A3F9550275}" destId="{556252DB-D895-44A9-A311-74822443849F}" srcOrd="0" destOrd="0" presId="urn:microsoft.com/office/officeart/2008/layout/VerticalCurvedList"/>
    <dgm:cxn modelId="{DB26CC94-1608-45FB-84BE-01584397260D}" type="presParOf" srcId="{556252DB-D895-44A9-A311-74822443849F}" destId="{FAF1F5DC-89DB-42A2-B367-56CEEB0DA3DF}" srcOrd="0" destOrd="0" presId="urn:microsoft.com/office/officeart/2008/layout/VerticalCurvedList"/>
    <dgm:cxn modelId="{54DA991F-EDCB-4480-8612-D9ECEB43A18E}" type="presParOf" srcId="{FAF1F5DC-89DB-42A2-B367-56CEEB0DA3DF}" destId="{10B9BD19-12D4-4342-ACE9-A2E4011B79DA}" srcOrd="0" destOrd="0" presId="urn:microsoft.com/office/officeart/2008/layout/VerticalCurvedList"/>
    <dgm:cxn modelId="{A0947218-D9BC-4C8D-95C5-5202C2414ABC}" type="presParOf" srcId="{FAF1F5DC-89DB-42A2-B367-56CEEB0DA3DF}" destId="{E6110738-0F40-4EE5-A41A-2691C2C95DBC}" srcOrd="1" destOrd="0" presId="urn:microsoft.com/office/officeart/2008/layout/VerticalCurvedList"/>
    <dgm:cxn modelId="{0CDB2F9C-44EB-40B5-BB04-4529967C3FCE}" type="presParOf" srcId="{FAF1F5DC-89DB-42A2-B367-56CEEB0DA3DF}" destId="{BFAC38A7-BCBB-4A52-83C0-F9E144BB5E99}" srcOrd="2" destOrd="0" presId="urn:microsoft.com/office/officeart/2008/layout/VerticalCurvedList"/>
    <dgm:cxn modelId="{097AE0C6-EDB7-4E54-8DF5-03FBFA0309EB}" type="presParOf" srcId="{FAF1F5DC-89DB-42A2-B367-56CEEB0DA3DF}" destId="{9549DE1F-B006-4B44-A809-D0A55490DC37}" srcOrd="3" destOrd="0" presId="urn:microsoft.com/office/officeart/2008/layout/VerticalCurvedList"/>
    <dgm:cxn modelId="{AA80BC1F-9638-4A0C-94F6-006455A384D0}" type="presParOf" srcId="{556252DB-D895-44A9-A311-74822443849F}" destId="{5E3A5F88-3DFA-44A6-BBBF-D723369273C4}" srcOrd="1" destOrd="0" presId="urn:microsoft.com/office/officeart/2008/layout/VerticalCurvedList"/>
    <dgm:cxn modelId="{5473D392-E96A-46B1-9600-98E28EA9F3A9}" type="presParOf" srcId="{556252DB-D895-44A9-A311-74822443849F}" destId="{5B214F70-C553-42C6-9711-F395DD38553E}" srcOrd="2" destOrd="0" presId="urn:microsoft.com/office/officeart/2008/layout/VerticalCurvedList"/>
    <dgm:cxn modelId="{CCA0E5AE-DAB1-4DDE-8BE8-C7B1ABC15C06}" type="presParOf" srcId="{5B214F70-C553-42C6-9711-F395DD38553E}" destId="{5030B81B-B3C0-4048-8DB3-18F4F19B8F57}" srcOrd="0" destOrd="0" presId="urn:microsoft.com/office/officeart/2008/layout/VerticalCurvedList"/>
    <dgm:cxn modelId="{F48EE06C-5D0B-4429-B7AD-97F4D2FE1056}" type="presParOf" srcId="{556252DB-D895-44A9-A311-74822443849F}" destId="{83ECCB92-66A2-4302-A6FF-42529A6A47F7}" srcOrd="3" destOrd="0" presId="urn:microsoft.com/office/officeart/2008/layout/VerticalCurvedList"/>
    <dgm:cxn modelId="{4125FFBF-D2DB-4237-9F93-050332453302}" type="presParOf" srcId="{556252DB-D895-44A9-A311-74822443849F}" destId="{9486FBAD-EA51-41F4-83B7-51C047DEBB77}" srcOrd="4" destOrd="0" presId="urn:microsoft.com/office/officeart/2008/layout/VerticalCurvedList"/>
    <dgm:cxn modelId="{A06F131A-3EEF-4731-8E2E-47BE3F0A4EB9}" type="presParOf" srcId="{9486FBAD-EA51-41F4-83B7-51C047DEBB77}" destId="{1D0F40CD-8267-4B81-A5E2-BEBDF29694D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3E19FEE-10E4-43D5-939A-E58F27F353F1}" type="doc">
      <dgm:prSet loTypeId="urn:microsoft.com/office/officeart/2005/8/layout/hList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MX"/>
        </a:p>
      </dgm:t>
    </dgm:pt>
    <dgm:pt modelId="{097C1692-53DB-4541-8DCA-4AF213C889A4}">
      <dgm:prSet/>
      <dgm:spPr/>
      <dgm:t>
        <a:bodyPr/>
        <a:lstStyle/>
        <a:p>
          <a:pPr rtl="0"/>
          <a:r>
            <a:rPr lang="es-ES"/>
            <a:t>El Estado</a:t>
          </a:r>
          <a:endParaRPr lang="es-MX"/>
        </a:p>
      </dgm:t>
    </dgm:pt>
    <dgm:pt modelId="{5BD24C56-190C-410E-B4CD-894D3B33A3D1}" type="parTrans" cxnId="{1BF9B704-16DA-470F-8633-9153440BA546}">
      <dgm:prSet/>
      <dgm:spPr/>
      <dgm:t>
        <a:bodyPr/>
        <a:lstStyle/>
        <a:p>
          <a:endParaRPr lang="es-MX"/>
        </a:p>
      </dgm:t>
    </dgm:pt>
    <dgm:pt modelId="{FBAC0D5B-855F-4C6B-ADAE-1A527D5733B9}" type="sibTrans" cxnId="{1BF9B704-16DA-470F-8633-9153440BA546}">
      <dgm:prSet/>
      <dgm:spPr/>
      <dgm:t>
        <a:bodyPr/>
        <a:lstStyle/>
        <a:p>
          <a:endParaRPr lang="es-MX"/>
        </a:p>
      </dgm:t>
    </dgm:pt>
    <dgm:pt modelId="{0732E223-3ED2-4FD4-8D9A-EA89F4AFFE75}">
      <dgm:prSet/>
      <dgm:spPr/>
      <dgm:t>
        <a:bodyPr/>
        <a:lstStyle/>
        <a:p>
          <a:pPr rtl="0"/>
          <a:r>
            <a:rPr lang="es-AR" dirty="0"/>
            <a:t>El privado</a:t>
          </a:r>
          <a:endParaRPr lang="es-MX" dirty="0"/>
        </a:p>
      </dgm:t>
    </dgm:pt>
    <dgm:pt modelId="{DC68CA0D-0A44-4EE3-AB5C-5B49B95A7F54}" type="parTrans" cxnId="{EEC95E83-8153-4636-8F2C-6F178DC840C0}">
      <dgm:prSet/>
      <dgm:spPr/>
      <dgm:t>
        <a:bodyPr/>
        <a:lstStyle/>
        <a:p>
          <a:endParaRPr lang="es-MX"/>
        </a:p>
      </dgm:t>
    </dgm:pt>
    <dgm:pt modelId="{130C066C-9BF2-4F93-9492-ED17F89A0F30}" type="sibTrans" cxnId="{EEC95E83-8153-4636-8F2C-6F178DC840C0}">
      <dgm:prSet/>
      <dgm:spPr/>
      <dgm:t>
        <a:bodyPr/>
        <a:lstStyle/>
        <a:p>
          <a:endParaRPr lang="es-MX"/>
        </a:p>
      </dgm:t>
    </dgm:pt>
    <dgm:pt modelId="{E8A56A1A-CF52-4D93-8E8D-A333A792D42D}">
      <dgm:prSet/>
      <dgm:spPr/>
      <dgm:t>
        <a:bodyPr/>
        <a:lstStyle/>
        <a:p>
          <a:pPr rtl="0"/>
          <a:r>
            <a:rPr lang="es-ES" dirty="0"/>
            <a:t>Ejecuta la obra.</a:t>
          </a:r>
          <a:endParaRPr lang="es-MX" dirty="0"/>
        </a:p>
      </dgm:t>
    </dgm:pt>
    <dgm:pt modelId="{C5CB0DFD-53C1-4C0D-96F9-C229D48079A4}" type="parTrans" cxnId="{F4B17D25-3E67-4B64-91BC-7F899DB09E46}">
      <dgm:prSet/>
      <dgm:spPr/>
      <dgm:t>
        <a:bodyPr/>
        <a:lstStyle/>
        <a:p>
          <a:endParaRPr lang="es-MX"/>
        </a:p>
      </dgm:t>
    </dgm:pt>
    <dgm:pt modelId="{E4B0B886-BD29-48A7-A947-91B1F893F0D7}" type="sibTrans" cxnId="{F4B17D25-3E67-4B64-91BC-7F899DB09E46}">
      <dgm:prSet/>
      <dgm:spPr/>
      <dgm:t>
        <a:bodyPr/>
        <a:lstStyle/>
        <a:p>
          <a:endParaRPr lang="es-MX"/>
        </a:p>
      </dgm:t>
    </dgm:pt>
    <dgm:pt modelId="{77E2F6CC-3141-42C5-A107-8855F6694B59}">
      <dgm:prSet/>
      <dgm:spPr/>
      <dgm:t>
        <a:bodyPr/>
        <a:lstStyle/>
        <a:p>
          <a:pPr rtl="0"/>
          <a:r>
            <a:rPr lang="es-AR"/>
            <a:t>El contribuyente</a:t>
          </a:r>
          <a:endParaRPr lang="es-MX"/>
        </a:p>
      </dgm:t>
    </dgm:pt>
    <dgm:pt modelId="{1D12BCC3-D63C-4DA1-84A1-1C057712CFC3}" type="parTrans" cxnId="{E76939FC-3924-4175-8134-93E3BCA7DA38}">
      <dgm:prSet/>
      <dgm:spPr/>
      <dgm:t>
        <a:bodyPr/>
        <a:lstStyle/>
        <a:p>
          <a:endParaRPr lang="es-MX"/>
        </a:p>
      </dgm:t>
    </dgm:pt>
    <dgm:pt modelId="{C3C51A4F-9E2D-4EC7-BBFE-5130879CBB5D}" type="sibTrans" cxnId="{E76939FC-3924-4175-8134-93E3BCA7DA38}">
      <dgm:prSet/>
      <dgm:spPr/>
      <dgm:t>
        <a:bodyPr/>
        <a:lstStyle/>
        <a:p>
          <a:endParaRPr lang="es-MX"/>
        </a:p>
      </dgm:t>
    </dgm:pt>
    <dgm:pt modelId="{248396BA-A101-4668-AEBB-080612B3243F}">
      <dgm:prSet/>
      <dgm:spPr/>
      <dgm:t>
        <a:bodyPr/>
        <a:lstStyle/>
        <a:p>
          <a:pPr rtl="0"/>
          <a:r>
            <a:rPr lang="es-AR" dirty="0"/>
            <a:t>Paga por medio de tributo </a:t>
          </a:r>
          <a:r>
            <a:rPr lang="es-ES" dirty="0"/>
            <a:t>	</a:t>
          </a:r>
          <a:endParaRPr lang="es-MX" dirty="0"/>
        </a:p>
      </dgm:t>
    </dgm:pt>
    <dgm:pt modelId="{9AA76E92-6BC2-4DDC-B9E8-47E835CF591B}" type="parTrans" cxnId="{64AAF422-D34C-45C7-B17D-958A9B55BBF5}">
      <dgm:prSet/>
      <dgm:spPr/>
      <dgm:t>
        <a:bodyPr/>
        <a:lstStyle/>
        <a:p>
          <a:endParaRPr lang="es-MX"/>
        </a:p>
      </dgm:t>
    </dgm:pt>
    <dgm:pt modelId="{543ACAF2-A8E6-4881-A085-0028C1B1C4D1}" type="sibTrans" cxnId="{64AAF422-D34C-45C7-B17D-958A9B55BBF5}">
      <dgm:prSet/>
      <dgm:spPr/>
      <dgm:t>
        <a:bodyPr/>
        <a:lstStyle/>
        <a:p>
          <a:endParaRPr lang="es-MX"/>
        </a:p>
      </dgm:t>
    </dgm:pt>
    <dgm:pt modelId="{86BA1E2A-1B3A-4BF2-94D5-599AE0A92392}">
      <dgm:prSet/>
      <dgm:spPr/>
      <dgm:t>
        <a:bodyPr/>
        <a:lstStyle/>
        <a:p>
          <a:pPr rtl="0"/>
          <a:r>
            <a:rPr lang="es-AR" dirty="0"/>
            <a:t>Explota y opera.</a:t>
          </a:r>
          <a:endParaRPr lang="es-MX" dirty="0"/>
        </a:p>
      </dgm:t>
    </dgm:pt>
    <dgm:pt modelId="{4E92E362-2878-43F7-BF6D-B4E49BBCFCB4}" type="sibTrans" cxnId="{4243C87C-4FFF-4F15-9D37-F24F32414838}">
      <dgm:prSet/>
      <dgm:spPr/>
      <dgm:t>
        <a:bodyPr/>
        <a:lstStyle/>
        <a:p>
          <a:endParaRPr lang="es-MX"/>
        </a:p>
      </dgm:t>
    </dgm:pt>
    <dgm:pt modelId="{60F9F9A2-4863-41AB-BA8C-0FDA28BDEDFD}" type="parTrans" cxnId="{4243C87C-4FFF-4F15-9D37-F24F32414838}">
      <dgm:prSet/>
      <dgm:spPr/>
      <dgm:t>
        <a:bodyPr/>
        <a:lstStyle/>
        <a:p>
          <a:endParaRPr lang="es-MX"/>
        </a:p>
      </dgm:t>
    </dgm:pt>
    <dgm:pt modelId="{2D1EF754-DA46-434A-9BF8-4D58F0A47426}">
      <dgm:prSet/>
      <dgm:spPr/>
      <dgm:t>
        <a:bodyPr/>
        <a:lstStyle/>
        <a:p>
          <a:pPr rtl="0"/>
          <a:r>
            <a:rPr lang="es-ES" dirty="0"/>
            <a:t>Financia directamente o por medio de crédito público. </a:t>
          </a:r>
          <a:endParaRPr lang="es-MX" dirty="0"/>
        </a:p>
      </dgm:t>
    </dgm:pt>
    <dgm:pt modelId="{666E7AC3-6F7F-4D2E-9E3E-063695F34C9B}" type="sibTrans" cxnId="{6E7B21FF-F407-4ADE-AA47-D48B07AC2E60}">
      <dgm:prSet/>
      <dgm:spPr/>
      <dgm:t>
        <a:bodyPr/>
        <a:lstStyle/>
        <a:p>
          <a:endParaRPr lang="es-MX"/>
        </a:p>
      </dgm:t>
    </dgm:pt>
    <dgm:pt modelId="{29C02088-72CB-46CA-9BF6-6E6AC2AB6692}" type="parTrans" cxnId="{6E7B21FF-F407-4ADE-AA47-D48B07AC2E60}">
      <dgm:prSet/>
      <dgm:spPr/>
      <dgm:t>
        <a:bodyPr/>
        <a:lstStyle/>
        <a:p>
          <a:endParaRPr lang="es-MX"/>
        </a:p>
      </dgm:t>
    </dgm:pt>
    <dgm:pt modelId="{A2AC1EEF-BEF1-4C2C-ADFB-26F4337D763D}">
      <dgm:prSet/>
      <dgm:spPr/>
      <dgm:t>
        <a:bodyPr/>
        <a:lstStyle/>
        <a:p>
          <a:pPr rtl="0"/>
          <a:r>
            <a:rPr lang="es-ES" dirty="0"/>
            <a:t>Planifica y decide la obra</a:t>
          </a:r>
          <a:endParaRPr lang="es-MX" dirty="0"/>
        </a:p>
      </dgm:t>
    </dgm:pt>
    <dgm:pt modelId="{C7BEDC35-0C3A-41E1-B1E3-DB2D81AD439A}" type="sibTrans" cxnId="{648BA18B-5EDB-4CA1-8757-93ACF28EE095}">
      <dgm:prSet/>
      <dgm:spPr/>
      <dgm:t>
        <a:bodyPr/>
        <a:lstStyle/>
        <a:p>
          <a:endParaRPr lang="es-MX"/>
        </a:p>
      </dgm:t>
    </dgm:pt>
    <dgm:pt modelId="{A35A0604-651C-4BB8-A085-BFE421B9BAF2}" type="parTrans" cxnId="{648BA18B-5EDB-4CA1-8757-93ACF28EE095}">
      <dgm:prSet/>
      <dgm:spPr/>
      <dgm:t>
        <a:bodyPr/>
        <a:lstStyle/>
        <a:p>
          <a:endParaRPr lang="es-MX"/>
        </a:p>
      </dgm:t>
    </dgm:pt>
    <dgm:pt modelId="{29E064A4-C33C-4917-846E-9C92D4B0BAA7}">
      <dgm:prSet/>
      <dgm:spPr/>
      <dgm:t>
        <a:bodyPr/>
        <a:lstStyle/>
        <a:p>
          <a:pPr rtl="0"/>
          <a:r>
            <a:rPr lang="es-ES" dirty="0"/>
            <a:t>Riesgo de cobro </a:t>
          </a:r>
          <a:endParaRPr lang="es-MX" dirty="0"/>
        </a:p>
      </dgm:t>
    </dgm:pt>
    <dgm:pt modelId="{0131E86D-0664-4952-B76A-73003F6A6007}" type="parTrans" cxnId="{0E6F594B-939E-4C3F-BF23-46B162531560}">
      <dgm:prSet/>
      <dgm:spPr/>
    </dgm:pt>
    <dgm:pt modelId="{D3E51795-36A2-4EE2-B709-DCBA88B9F168}" type="sibTrans" cxnId="{0E6F594B-939E-4C3F-BF23-46B162531560}">
      <dgm:prSet/>
      <dgm:spPr/>
    </dgm:pt>
    <dgm:pt modelId="{4C1F4FD6-2C47-4DA8-B0FB-3461B54629FC}">
      <dgm:prSet/>
      <dgm:spPr/>
      <dgm:t>
        <a:bodyPr/>
        <a:lstStyle/>
        <a:p>
          <a:pPr rtl="0"/>
          <a:r>
            <a:rPr lang="es-ES" dirty="0"/>
            <a:t>Riesgo obra (busca ser trasladado al Estado). </a:t>
          </a:r>
          <a:endParaRPr lang="es-MX" dirty="0"/>
        </a:p>
      </dgm:t>
    </dgm:pt>
    <dgm:pt modelId="{AF0C6F5F-7119-4ECF-9474-925918F38BCD}" type="parTrans" cxnId="{1B34B598-F794-483A-9DA2-3BD1F462221F}">
      <dgm:prSet/>
      <dgm:spPr/>
    </dgm:pt>
    <dgm:pt modelId="{7E3E3B5E-917F-4E79-B8B2-8401D0D46997}" type="sibTrans" cxnId="{1B34B598-F794-483A-9DA2-3BD1F462221F}">
      <dgm:prSet/>
      <dgm:spPr/>
    </dgm:pt>
    <dgm:pt modelId="{20730A1C-12B5-4082-AFC8-7AA99ABCA960}">
      <dgm:prSet/>
      <dgm:spPr/>
      <dgm:t>
        <a:bodyPr/>
        <a:lstStyle/>
        <a:p>
          <a:pPr rtl="0"/>
          <a:r>
            <a:rPr lang="es-ES" dirty="0"/>
            <a:t>Riesgo financiero</a:t>
          </a:r>
          <a:endParaRPr lang="es-MX" dirty="0"/>
        </a:p>
      </dgm:t>
    </dgm:pt>
    <dgm:pt modelId="{241D4D25-DE95-456B-84DC-539D381E1180}" type="parTrans" cxnId="{6DFB8D3E-78CD-4076-A49F-DC4CB1B2CF31}">
      <dgm:prSet/>
      <dgm:spPr/>
    </dgm:pt>
    <dgm:pt modelId="{66F4247D-4DFC-429E-9E27-25A5D676E164}" type="sibTrans" cxnId="{6DFB8D3E-78CD-4076-A49F-DC4CB1B2CF31}">
      <dgm:prSet/>
      <dgm:spPr/>
    </dgm:pt>
    <dgm:pt modelId="{6D231E45-3A20-47CE-A9ED-45048F45BD46}">
      <dgm:prSet/>
      <dgm:spPr/>
      <dgm:t>
        <a:bodyPr/>
        <a:lstStyle/>
        <a:p>
          <a:pPr rtl="0"/>
          <a:r>
            <a:rPr lang="es-AR" dirty="0"/>
            <a:t>Riesgo comercial</a:t>
          </a:r>
          <a:endParaRPr lang="es-MX" dirty="0"/>
        </a:p>
      </dgm:t>
    </dgm:pt>
    <dgm:pt modelId="{4FB00334-0FBB-441C-B423-7CA254692E0B}" type="parTrans" cxnId="{00864907-8364-4668-BB08-6E8FF66526FC}">
      <dgm:prSet/>
      <dgm:spPr/>
    </dgm:pt>
    <dgm:pt modelId="{2E78E85D-C08D-4455-B4B3-711549806884}" type="sibTrans" cxnId="{00864907-8364-4668-BB08-6E8FF66526FC}">
      <dgm:prSet/>
      <dgm:spPr/>
    </dgm:pt>
    <dgm:pt modelId="{9E35E6D3-FCC8-49D4-9745-9D8E27A99288}" type="pres">
      <dgm:prSet presAssocID="{C3E19FEE-10E4-43D5-939A-E58F27F353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870FB58-4F2B-4495-BB19-78404BA22A3D}" type="pres">
      <dgm:prSet presAssocID="{097C1692-53DB-4541-8DCA-4AF213C889A4}" presName="composite" presStyleCnt="0"/>
      <dgm:spPr/>
    </dgm:pt>
    <dgm:pt modelId="{5D4A3E19-3650-4477-B8BE-7B4B2CF51F2D}" type="pres">
      <dgm:prSet presAssocID="{097C1692-53DB-4541-8DCA-4AF213C889A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AEBB6E-67B8-4992-A234-DF911E3241C8}" type="pres">
      <dgm:prSet presAssocID="{097C1692-53DB-4541-8DCA-4AF213C889A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C7E8EB-2AD8-4E3E-8339-0B2A21ABD96C}" type="pres">
      <dgm:prSet presAssocID="{FBAC0D5B-855F-4C6B-ADAE-1A527D5733B9}" presName="space" presStyleCnt="0"/>
      <dgm:spPr/>
    </dgm:pt>
    <dgm:pt modelId="{0B282189-7AD9-4735-9673-4E98474A9FF2}" type="pres">
      <dgm:prSet presAssocID="{0732E223-3ED2-4FD4-8D9A-EA89F4AFFE75}" presName="composite" presStyleCnt="0"/>
      <dgm:spPr/>
    </dgm:pt>
    <dgm:pt modelId="{B37DF3CA-5889-44C9-8661-F208DA2A0497}" type="pres">
      <dgm:prSet presAssocID="{0732E223-3ED2-4FD4-8D9A-EA89F4AFFE7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8556EE-ACBF-41BD-98C3-863CCE070292}" type="pres">
      <dgm:prSet presAssocID="{0732E223-3ED2-4FD4-8D9A-EA89F4AFFE7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8E1794-B251-4028-864F-B5246F8C92E8}" type="pres">
      <dgm:prSet presAssocID="{130C066C-9BF2-4F93-9492-ED17F89A0F30}" presName="space" presStyleCnt="0"/>
      <dgm:spPr/>
    </dgm:pt>
    <dgm:pt modelId="{8679955A-C79F-4398-9F23-7663B2D33064}" type="pres">
      <dgm:prSet presAssocID="{77E2F6CC-3141-42C5-A107-8855F6694B59}" presName="composite" presStyleCnt="0"/>
      <dgm:spPr/>
    </dgm:pt>
    <dgm:pt modelId="{49A6BC47-A2EE-4DF3-8742-FE52120F0B93}" type="pres">
      <dgm:prSet presAssocID="{77E2F6CC-3141-42C5-A107-8855F6694B5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D87103-15B8-4DDA-A400-C352E74FCD6E}" type="pres">
      <dgm:prSet presAssocID="{77E2F6CC-3141-42C5-A107-8855F6694B5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FFA144-595C-40EB-816E-1704394087AF}" type="presOf" srcId="{248396BA-A101-4668-AEBB-080612B3243F}" destId="{1CD87103-15B8-4DDA-A400-C352E74FCD6E}" srcOrd="0" destOrd="0" presId="urn:microsoft.com/office/officeart/2005/8/layout/hList1"/>
    <dgm:cxn modelId="{23A45DC1-F9CE-450E-8F73-DB756988F1F8}" type="presOf" srcId="{0732E223-3ED2-4FD4-8D9A-EA89F4AFFE75}" destId="{B37DF3CA-5889-44C9-8661-F208DA2A0497}" srcOrd="0" destOrd="0" presId="urn:microsoft.com/office/officeart/2005/8/layout/hList1"/>
    <dgm:cxn modelId="{EEC95E83-8153-4636-8F2C-6F178DC840C0}" srcId="{C3E19FEE-10E4-43D5-939A-E58F27F353F1}" destId="{0732E223-3ED2-4FD4-8D9A-EA89F4AFFE75}" srcOrd="1" destOrd="0" parTransId="{DC68CA0D-0A44-4EE3-AB5C-5B49B95A7F54}" sibTransId="{130C066C-9BF2-4F93-9492-ED17F89A0F30}"/>
    <dgm:cxn modelId="{6E7B21FF-F407-4ADE-AA47-D48B07AC2E60}" srcId="{097C1692-53DB-4541-8DCA-4AF213C889A4}" destId="{2D1EF754-DA46-434A-9BF8-4D58F0A47426}" srcOrd="1" destOrd="0" parTransId="{29C02088-72CB-46CA-9BF6-6E6AC2AB6692}" sibTransId="{666E7AC3-6F7F-4D2E-9E3E-063695F34C9B}"/>
    <dgm:cxn modelId="{1BF9B704-16DA-470F-8633-9153440BA546}" srcId="{C3E19FEE-10E4-43D5-939A-E58F27F353F1}" destId="{097C1692-53DB-4541-8DCA-4AF213C889A4}" srcOrd="0" destOrd="0" parTransId="{5BD24C56-190C-410E-B4CD-894D3B33A3D1}" sibTransId="{FBAC0D5B-855F-4C6B-ADAE-1A527D5733B9}"/>
    <dgm:cxn modelId="{E76939FC-3924-4175-8134-93E3BCA7DA38}" srcId="{C3E19FEE-10E4-43D5-939A-E58F27F353F1}" destId="{77E2F6CC-3141-42C5-A107-8855F6694B59}" srcOrd="2" destOrd="0" parTransId="{1D12BCC3-D63C-4DA1-84A1-1C057712CFC3}" sibTransId="{C3C51A4F-9E2D-4EC7-BBFE-5130879CBB5D}"/>
    <dgm:cxn modelId="{1B34B598-F794-483A-9DA2-3BD1F462221F}" srcId="{E8A56A1A-CF52-4D93-8E8D-A333A792D42D}" destId="{4C1F4FD6-2C47-4DA8-B0FB-3461B54629FC}" srcOrd="0" destOrd="0" parTransId="{AF0C6F5F-7119-4ECF-9474-925918F38BCD}" sibTransId="{7E3E3B5E-917F-4E79-B8B2-8401D0D46997}"/>
    <dgm:cxn modelId="{648BA18B-5EDB-4CA1-8757-93ACF28EE095}" srcId="{097C1692-53DB-4541-8DCA-4AF213C889A4}" destId="{A2AC1EEF-BEF1-4C2C-ADFB-26F4337D763D}" srcOrd="0" destOrd="0" parTransId="{A35A0604-651C-4BB8-A085-BFE421B9BAF2}" sibTransId="{C7BEDC35-0C3A-41E1-B1E3-DB2D81AD439A}"/>
    <dgm:cxn modelId="{04BD0018-0741-4AEB-BC4B-18D37228FE90}" type="presOf" srcId="{C3E19FEE-10E4-43D5-939A-E58F27F353F1}" destId="{9E35E6D3-FCC8-49D4-9745-9D8E27A99288}" srcOrd="0" destOrd="0" presId="urn:microsoft.com/office/officeart/2005/8/layout/hList1"/>
    <dgm:cxn modelId="{5BA745EC-4F4F-4704-915D-79DC032DAF99}" type="presOf" srcId="{A2AC1EEF-BEF1-4C2C-ADFB-26F4337D763D}" destId="{D7AEBB6E-67B8-4992-A234-DF911E3241C8}" srcOrd="0" destOrd="0" presId="urn:microsoft.com/office/officeart/2005/8/layout/hList1"/>
    <dgm:cxn modelId="{0E6F594B-939E-4C3F-BF23-46B162531560}" srcId="{E8A56A1A-CF52-4D93-8E8D-A333A792D42D}" destId="{29E064A4-C33C-4917-846E-9C92D4B0BAA7}" srcOrd="1" destOrd="0" parTransId="{0131E86D-0664-4952-B76A-73003F6A6007}" sibTransId="{D3E51795-36A2-4EE2-B709-DCBA88B9F168}"/>
    <dgm:cxn modelId="{C63B4AB0-24AB-4FA8-8626-D56B8F2E1136}" type="presOf" srcId="{20730A1C-12B5-4082-AFC8-7AA99ABCA960}" destId="{D7AEBB6E-67B8-4992-A234-DF911E3241C8}" srcOrd="0" destOrd="2" presId="urn:microsoft.com/office/officeart/2005/8/layout/hList1"/>
    <dgm:cxn modelId="{00864907-8364-4668-BB08-6E8FF66526FC}" srcId="{86BA1E2A-1B3A-4BF2-94D5-599AE0A92392}" destId="{6D231E45-3A20-47CE-A9ED-45048F45BD46}" srcOrd="0" destOrd="0" parTransId="{4FB00334-0FBB-441C-B423-7CA254692E0B}" sibTransId="{2E78E85D-C08D-4455-B4B3-711549806884}"/>
    <dgm:cxn modelId="{64AAF422-D34C-45C7-B17D-958A9B55BBF5}" srcId="{77E2F6CC-3141-42C5-A107-8855F6694B59}" destId="{248396BA-A101-4668-AEBB-080612B3243F}" srcOrd="0" destOrd="0" parTransId="{9AA76E92-6BC2-4DDC-B9E8-47E835CF591B}" sibTransId="{543ACAF2-A8E6-4881-A085-0028C1B1C4D1}"/>
    <dgm:cxn modelId="{51C58B75-2930-4C1E-BDE0-A122896929B7}" type="presOf" srcId="{6D231E45-3A20-47CE-A9ED-45048F45BD46}" destId="{D7AEBB6E-67B8-4992-A234-DF911E3241C8}" srcOrd="0" destOrd="4" presId="urn:microsoft.com/office/officeart/2005/8/layout/hList1"/>
    <dgm:cxn modelId="{6DFB8D3E-78CD-4076-A49F-DC4CB1B2CF31}" srcId="{2D1EF754-DA46-434A-9BF8-4D58F0A47426}" destId="{20730A1C-12B5-4082-AFC8-7AA99ABCA960}" srcOrd="0" destOrd="0" parTransId="{241D4D25-DE95-456B-84DC-539D381E1180}" sibTransId="{66F4247D-4DFC-429E-9E27-25A5D676E164}"/>
    <dgm:cxn modelId="{8B3E9A9C-C9A4-4E50-8E82-4E28C3D86409}" type="presOf" srcId="{77E2F6CC-3141-42C5-A107-8855F6694B59}" destId="{49A6BC47-A2EE-4DF3-8742-FE52120F0B93}" srcOrd="0" destOrd="0" presId="urn:microsoft.com/office/officeart/2005/8/layout/hList1"/>
    <dgm:cxn modelId="{EFDF972F-C209-4D84-8098-635BA89A16AC}" type="presOf" srcId="{097C1692-53DB-4541-8DCA-4AF213C889A4}" destId="{5D4A3E19-3650-4477-B8BE-7B4B2CF51F2D}" srcOrd="0" destOrd="0" presId="urn:microsoft.com/office/officeart/2005/8/layout/hList1"/>
    <dgm:cxn modelId="{36A22F63-DAB7-4DEB-B638-DB6B044A9A61}" type="presOf" srcId="{2D1EF754-DA46-434A-9BF8-4D58F0A47426}" destId="{D7AEBB6E-67B8-4992-A234-DF911E3241C8}" srcOrd="0" destOrd="1" presId="urn:microsoft.com/office/officeart/2005/8/layout/hList1"/>
    <dgm:cxn modelId="{F4B17D25-3E67-4B64-91BC-7F899DB09E46}" srcId="{0732E223-3ED2-4FD4-8D9A-EA89F4AFFE75}" destId="{E8A56A1A-CF52-4D93-8E8D-A333A792D42D}" srcOrd="0" destOrd="0" parTransId="{C5CB0DFD-53C1-4C0D-96F9-C229D48079A4}" sibTransId="{E4B0B886-BD29-48A7-A947-91B1F893F0D7}"/>
    <dgm:cxn modelId="{96F877E2-DADA-4CCF-9B6B-3DA7C42D9581}" type="presOf" srcId="{29E064A4-C33C-4917-846E-9C92D4B0BAA7}" destId="{3D8556EE-ACBF-41BD-98C3-863CCE070292}" srcOrd="0" destOrd="2" presId="urn:microsoft.com/office/officeart/2005/8/layout/hList1"/>
    <dgm:cxn modelId="{C31D01D2-3899-485C-B41C-8B501D6A2990}" type="presOf" srcId="{86BA1E2A-1B3A-4BF2-94D5-599AE0A92392}" destId="{D7AEBB6E-67B8-4992-A234-DF911E3241C8}" srcOrd="0" destOrd="3" presId="urn:microsoft.com/office/officeart/2005/8/layout/hList1"/>
    <dgm:cxn modelId="{EB44FF59-8254-4CF3-813B-FFB00BDC4515}" type="presOf" srcId="{E8A56A1A-CF52-4D93-8E8D-A333A792D42D}" destId="{3D8556EE-ACBF-41BD-98C3-863CCE070292}" srcOrd="0" destOrd="0" presId="urn:microsoft.com/office/officeart/2005/8/layout/hList1"/>
    <dgm:cxn modelId="{4243C87C-4FFF-4F15-9D37-F24F32414838}" srcId="{097C1692-53DB-4541-8DCA-4AF213C889A4}" destId="{86BA1E2A-1B3A-4BF2-94D5-599AE0A92392}" srcOrd="2" destOrd="0" parTransId="{60F9F9A2-4863-41AB-BA8C-0FDA28BDEDFD}" sibTransId="{4E92E362-2878-43F7-BF6D-B4E49BBCFCB4}"/>
    <dgm:cxn modelId="{C5FD53D9-AF04-4E92-B6F2-A08C0114550C}" type="presOf" srcId="{4C1F4FD6-2C47-4DA8-B0FB-3461B54629FC}" destId="{3D8556EE-ACBF-41BD-98C3-863CCE070292}" srcOrd="0" destOrd="1" presId="urn:microsoft.com/office/officeart/2005/8/layout/hList1"/>
    <dgm:cxn modelId="{A0FAE16D-AA68-4609-B7FB-D8A7A82F93AD}" type="presParOf" srcId="{9E35E6D3-FCC8-49D4-9745-9D8E27A99288}" destId="{E870FB58-4F2B-4495-BB19-78404BA22A3D}" srcOrd="0" destOrd="0" presId="urn:microsoft.com/office/officeart/2005/8/layout/hList1"/>
    <dgm:cxn modelId="{474C7A13-C99C-4F5F-9595-5E3CE8F45CBC}" type="presParOf" srcId="{E870FB58-4F2B-4495-BB19-78404BA22A3D}" destId="{5D4A3E19-3650-4477-B8BE-7B4B2CF51F2D}" srcOrd="0" destOrd="0" presId="urn:microsoft.com/office/officeart/2005/8/layout/hList1"/>
    <dgm:cxn modelId="{CFE62287-F7CD-4329-9A1B-DAF07E861BF2}" type="presParOf" srcId="{E870FB58-4F2B-4495-BB19-78404BA22A3D}" destId="{D7AEBB6E-67B8-4992-A234-DF911E3241C8}" srcOrd="1" destOrd="0" presId="urn:microsoft.com/office/officeart/2005/8/layout/hList1"/>
    <dgm:cxn modelId="{218395B7-1667-4D7D-8BC5-FEE44683BA54}" type="presParOf" srcId="{9E35E6D3-FCC8-49D4-9745-9D8E27A99288}" destId="{40C7E8EB-2AD8-4E3E-8339-0B2A21ABD96C}" srcOrd="1" destOrd="0" presId="urn:microsoft.com/office/officeart/2005/8/layout/hList1"/>
    <dgm:cxn modelId="{F25FECEA-60EA-4FA3-A73E-79926BF61629}" type="presParOf" srcId="{9E35E6D3-FCC8-49D4-9745-9D8E27A99288}" destId="{0B282189-7AD9-4735-9673-4E98474A9FF2}" srcOrd="2" destOrd="0" presId="urn:microsoft.com/office/officeart/2005/8/layout/hList1"/>
    <dgm:cxn modelId="{E6938676-3C50-4F31-8510-43E033FFEE97}" type="presParOf" srcId="{0B282189-7AD9-4735-9673-4E98474A9FF2}" destId="{B37DF3CA-5889-44C9-8661-F208DA2A0497}" srcOrd="0" destOrd="0" presId="urn:microsoft.com/office/officeart/2005/8/layout/hList1"/>
    <dgm:cxn modelId="{A1864ADF-C2D9-4884-97B7-5737040EAAAB}" type="presParOf" srcId="{0B282189-7AD9-4735-9673-4E98474A9FF2}" destId="{3D8556EE-ACBF-41BD-98C3-863CCE070292}" srcOrd="1" destOrd="0" presId="urn:microsoft.com/office/officeart/2005/8/layout/hList1"/>
    <dgm:cxn modelId="{3A5B575D-0863-40C2-9FCA-6261503B78E6}" type="presParOf" srcId="{9E35E6D3-FCC8-49D4-9745-9D8E27A99288}" destId="{1B8E1794-B251-4028-864F-B5246F8C92E8}" srcOrd="3" destOrd="0" presId="urn:microsoft.com/office/officeart/2005/8/layout/hList1"/>
    <dgm:cxn modelId="{60B24128-1CB1-4135-9F3F-AF1E437B3910}" type="presParOf" srcId="{9E35E6D3-FCC8-49D4-9745-9D8E27A99288}" destId="{8679955A-C79F-4398-9F23-7663B2D33064}" srcOrd="4" destOrd="0" presId="urn:microsoft.com/office/officeart/2005/8/layout/hList1"/>
    <dgm:cxn modelId="{E32B50C8-F13F-4D4D-A047-0AB06005E115}" type="presParOf" srcId="{8679955A-C79F-4398-9F23-7663B2D33064}" destId="{49A6BC47-A2EE-4DF3-8742-FE52120F0B93}" srcOrd="0" destOrd="0" presId="urn:microsoft.com/office/officeart/2005/8/layout/hList1"/>
    <dgm:cxn modelId="{AD2385E3-18CE-4477-871E-50064C47E612}" type="presParOf" srcId="{8679955A-C79F-4398-9F23-7663B2D33064}" destId="{1CD87103-15B8-4DDA-A400-C352E74FCD6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501A97-B7FA-403E-A33B-72997E701BAE}" type="doc">
      <dgm:prSet loTypeId="urn:microsoft.com/office/officeart/2005/8/layout/hList1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s-MX"/>
        </a:p>
      </dgm:t>
    </dgm:pt>
    <dgm:pt modelId="{EB559686-B35D-489A-A3B2-F64DC036CA20}">
      <dgm:prSet/>
      <dgm:spPr/>
      <dgm:t>
        <a:bodyPr/>
        <a:lstStyle/>
        <a:p>
          <a:pPr rtl="0"/>
          <a:r>
            <a:rPr lang="es-AR" dirty="0"/>
            <a:t>Aprueba una regulación sectorial que incentiva inversiones</a:t>
          </a:r>
          <a:endParaRPr lang="es-MX" dirty="0"/>
        </a:p>
      </dgm:t>
    </dgm:pt>
    <dgm:pt modelId="{D67E91DA-10BA-4443-82E6-5372A810259E}" type="parTrans" cxnId="{7797BCE1-EFA2-4990-AA64-FCB04FA04C76}">
      <dgm:prSet/>
      <dgm:spPr/>
      <dgm:t>
        <a:bodyPr/>
        <a:lstStyle/>
        <a:p>
          <a:endParaRPr lang="es-MX"/>
        </a:p>
      </dgm:t>
    </dgm:pt>
    <dgm:pt modelId="{B8EDE56F-F9BD-4029-AA8B-964117EC6B09}" type="sibTrans" cxnId="{7797BCE1-EFA2-4990-AA64-FCB04FA04C76}">
      <dgm:prSet/>
      <dgm:spPr/>
      <dgm:t>
        <a:bodyPr/>
        <a:lstStyle/>
        <a:p>
          <a:endParaRPr lang="es-MX"/>
        </a:p>
      </dgm:t>
    </dgm:pt>
    <dgm:pt modelId="{52287EB4-6423-40AB-AB08-81FF743D3687}">
      <dgm:prSet/>
      <dgm:spPr/>
      <dgm:t>
        <a:bodyPr/>
        <a:lstStyle/>
        <a:p>
          <a:pPr rtl="0"/>
          <a:r>
            <a:rPr lang="es-AR" dirty="0"/>
            <a:t>Garantiza la estabilidad y previsibilidad de reglas de juego, y en especial, de precios y tarifas</a:t>
          </a:r>
          <a:endParaRPr lang="es-MX" dirty="0"/>
        </a:p>
      </dgm:t>
    </dgm:pt>
    <dgm:pt modelId="{7104CA75-C972-43F2-92D9-0FF479E9D925}" type="parTrans" cxnId="{B2E2D429-8650-4383-8BCD-A9F4C096DE7F}">
      <dgm:prSet/>
      <dgm:spPr/>
      <dgm:t>
        <a:bodyPr/>
        <a:lstStyle/>
        <a:p>
          <a:endParaRPr lang="es-MX"/>
        </a:p>
      </dgm:t>
    </dgm:pt>
    <dgm:pt modelId="{16B0958E-7518-4583-B7AD-A0FE2FFB5A4C}" type="sibTrans" cxnId="{B2E2D429-8650-4383-8BCD-A9F4C096DE7F}">
      <dgm:prSet/>
      <dgm:spPr/>
      <dgm:t>
        <a:bodyPr/>
        <a:lstStyle/>
        <a:p>
          <a:endParaRPr lang="es-MX"/>
        </a:p>
      </dgm:t>
    </dgm:pt>
    <dgm:pt modelId="{1C3784C1-52D0-4E35-8457-085230C4136F}">
      <dgm:prSet/>
      <dgm:spPr/>
      <dgm:t>
        <a:bodyPr/>
        <a:lstStyle/>
        <a:p>
          <a:pPr rtl="0"/>
          <a:r>
            <a:rPr lang="es-AR" dirty="0"/>
            <a:t>El operador privado </a:t>
          </a:r>
          <a:endParaRPr lang="es-MX" dirty="0"/>
        </a:p>
      </dgm:t>
    </dgm:pt>
    <dgm:pt modelId="{1CEB7A89-4E0E-4CFB-AEF0-E65A45D673B2}" type="parTrans" cxnId="{3B1244B5-9F75-412D-8995-E0C444AA097E}">
      <dgm:prSet/>
      <dgm:spPr/>
      <dgm:t>
        <a:bodyPr/>
        <a:lstStyle/>
        <a:p>
          <a:endParaRPr lang="es-MX"/>
        </a:p>
      </dgm:t>
    </dgm:pt>
    <dgm:pt modelId="{0BC26CDF-1660-40BE-9AF0-0808E51704B1}" type="sibTrans" cxnId="{3B1244B5-9F75-412D-8995-E0C444AA097E}">
      <dgm:prSet/>
      <dgm:spPr/>
      <dgm:t>
        <a:bodyPr/>
        <a:lstStyle/>
        <a:p>
          <a:endParaRPr lang="es-MX"/>
        </a:p>
      </dgm:t>
    </dgm:pt>
    <dgm:pt modelId="{34481321-476C-478D-965A-DBEE6D7CEFD6}">
      <dgm:prSet/>
      <dgm:spPr/>
      <dgm:t>
        <a:bodyPr/>
        <a:lstStyle/>
        <a:p>
          <a:pPr rtl="0"/>
          <a:r>
            <a:rPr lang="es-ES" dirty="0"/>
            <a:t>Ejecuta la obra y asume su riesgo</a:t>
          </a:r>
          <a:endParaRPr lang="es-MX" dirty="0"/>
        </a:p>
      </dgm:t>
    </dgm:pt>
    <dgm:pt modelId="{BD6B32E8-FD36-4E4E-8F61-39CDAFA7CD40}" type="parTrans" cxnId="{E7DE03F5-4583-493F-98EE-0FCF1A7A4A0F}">
      <dgm:prSet/>
      <dgm:spPr/>
      <dgm:t>
        <a:bodyPr/>
        <a:lstStyle/>
        <a:p>
          <a:endParaRPr lang="es-MX"/>
        </a:p>
      </dgm:t>
    </dgm:pt>
    <dgm:pt modelId="{26145840-DF56-40D8-ABB7-32CA8E920210}" type="sibTrans" cxnId="{E7DE03F5-4583-493F-98EE-0FCF1A7A4A0F}">
      <dgm:prSet/>
      <dgm:spPr/>
      <dgm:t>
        <a:bodyPr/>
        <a:lstStyle/>
        <a:p>
          <a:endParaRPr lang="es-MX"/>
        </a:p>
      </dgm:t>
    </dgm:pt>
    <dgm:pt modelId="{28376798-CD2D-4EDF-A0DB-F77E664D678A}">
      <dgm:prSet/>
      <dgm:spPr/>
      <dgm:t>
        <a:bodyPr/>
        <a:lstStyle/>
        <a:p>
          <a:pPr rtl="0"/>
          <a:r>
            <a:rPr lang="es-ES" dirty="0"/>
            <a:t>Financia directamente o por medio de deuda.</a:t>
          </a:r>
          <a:endParaRPr lang="es-MX" dirty="0"/>
        </a:p>
      </dgm:t>
    </dgm:pt>
    <dgm:pt modelId="{D0FBAD7A-4680-4EEE-BDDA-74B42BA63C0E}" type="parTrans" cxnId="{6FB86D85-05A0-4F08-BCB9-CAEA2438D1CA}">
      <dgm:prSet/>
      <dgm:spPr/>
      <dgm:t>
        <a:bodyPr/>
        <a:lstStyle/>
        <a:p>
          <a:endParaRPr lang="es-MX"/>
        </a:p>
      </dgm:t>
    </dgm:pt>
    <dgm:pt modelId="{59250121-3116-437D-A77D-21C3E68B3AD8}" type="sibTrans" cxnId="{6FB86D85-05A0-4F08-BCB9-CAEA2438D1CA}">
      <dgm:prSet/>
      <dgm:spPr/>
      <dgm:t>
        <a:bodyPr/>
        <a:lstStyle/>
        <a:p>
          <a:endParaRPr lang="es-MX"/>
        </a:p>
      </dgm:t>
    </dgm:pt>
    <dgm:pt modelId="{13CD804C-3070-4667-9D7C-7414F0BCC477}">
      <dgm:prSet/>
      <dgm:spPr/>
      <dgm:t>
        <a:bodyPr/>
        <a:lstStyle/>
        <a:p>
          <a:pPr rtl="0"/>
          <a:r>
            <a:rPr lang="es-AR" dirty="0"/>
            <a:t>Explota y opera.</a:t>
          </a:r>
          <a:endParaRPr lang="es-MX" dirty="0"/>
        </a:p>
      </dgm:t>
    </dgm:pt>
    <dgm:pt modelId="{2BC058C2-71E0-4A7B-A364-AFFE63625693}" type="parTrans" cxnId="{541ECED3-AF12-432A-8ED3-8C1AC37E619F}">
      <dgm:prSet/>
      <dgm:spPr/>
      <dgm:t>
        <a:bodyPr/>
        <a:lstStyle/>
        <a:p>
          <a:endParaRPr lang="es-MX"/>
        </a:p>
      </dgm:t>
    </dgm:pt>
    <dgm:pt modelId="{5DC3362A-4ADF-42AB-A91C-E3D84128C4BF}" type="sibTrans" cxnId="{541ECED3-AF12-432A-8ED3-8C1AC37E619F}">
      <dgm:prSet/>
      <dgm:spPr/>
      <dgm:t>
        <a:bodyPr/>
        <a:lstStyle/>
        <a:p>
          <a:endParaRPr lang="es-MX"/>
        </a:p>
      </dgm:t>
    </dgm:pt>
    <dgm:pt modelId="{EC2525CE-E535-4209-A859-5DE36953B40E}">
      <dgm:prSet/>
      <dgm:spPr/>
      <dgm:t>
        <a:bodyPr/>
        <a:lstStyle/>
        <a:p>
          <a:pPr rtl="0"/>
          <a:r>
            <a:rPr lang="es-AR" dirty="0"/>
            <a:t>El usuario o cliente</a:t>
          </a:r>
          <a:endParaRPr lang="es-MX" dirty="0"/>
        </a:p>
      </dgm:t>
    </dgm:pt>
    <dgm:pt modelId="{E4D19616-FFB2-4347-B723-324A4A37439A}" type="parTrans" cxnId="{EDE9BE1D-9A8E-4321-8B12-DC7FEC0F0FA5}">
      <dgm:prSet/>
      <dgm:spPr/>
      <dgm:t>
        <a:bodyPr/>
        <a:lstStyle/>
        <a:p>
          <a:endParaRPr lang="es-MX"/>
        </a:p>
      </dgm:t>
    </dgm:pt>
    <dgm:pt modelId="{7670898D-9B55-4C46-BF87-C0FD67DFB608}" type="sibTrans" cxnId="{EDE9BE1D-9A8E-4321-8B12-DC7FEC0F0FA5}">
      <dgm:prSet/>
      <dgm:spPr/>
      <dgm:t>
        <a:bodyPr/>
        <a:lstStyle/>
        <a:p>
          <a:endParaRPr lang="es-MX"/>
        </a:p>
      </dgm:t>
    </dgm:pt>
    <dgm:pt modelId="{ED44304D-979E-49AF-AE10-986796D23C4D}">
      <dgm:prSet/>
      <dgm:spPr/>
      <dgm:t>
        <a:bodyPr/>
        <a:lstStyle/>
        <a:p>
          <a:pPr rtl="0"/>
          <a:r>
            <a:rPr lang="es-AR" dirty="0"/>
            <a:t>Paga por medio de precio o tarifa</a:t>
          </a:r>
          <a:endParaRPr lang="es-MX" dirty="0"/>
        </a:p>
      </dgm:t>
    </dgm:pt>
    <dgm:pt modelId="{0450FD65-8BD2-4215-AC5C-B4A040C7A128}" type="parTrans" cxnId="{19EF5BD0-E204-4A81-AA72-14A9724974CB}">
      <dgm:prSet/>
      <dgm:spPr/>
      <dgm:t>
        <a:bodyPr/>
        <a:lstStyle/>
        <a:p>
          <a:endParaRPr lang="es-MX"/>
        </a:p>
      </dgm:t>
    </dgm:pt>
    <dgm:pt modelId="{DED5C62E-45F5-4BBE-BC14-F0DC004D45CE}" type="sibTrans" cxnId="{19EF5BD0-E204-4A81-AA72-14A9724974CB}">
      <dgm:prSet/>
      <dgm:spPr/>
      <dgm:t>
        <a:bodyPr/>
        <a:lstStyle/>
        <a:p>
          <a:endParaRPr lang="es-MX"/>
        </a:p>
      </dgm:t>
    </dgm:pt>
    <dgm:pt modelId="{FBD286B3-4B4F-4E6F-A51C-FD3BA415EA5E}">
      <dgm:prSet/>
      <dgm:spPr/>
      <dgm:t>
        <a:bodyPr/>
        <a:lstStyle/>
        <a:p>
          <a:pPr rtl="0"/>
          <a:r>
            <a:rPr lang="es-ES" dirty="0"/>
            <a:t>El Estado</a:t>
          </a:r>
          <a:endParaRPr lang="es-MX" dirty="0"/>
        </a:p>
      </dgm:t>
    </dgm:pt>
    <dgm:pt modelId="{52BAB859-13A1-4D27-B56E-851EDE32470C}" type="sibTrans" cxnId="{F596145F-1E62-4CC6-9DC0-369111BE2554}">
      <dgm:prSet/>
      <dgm:spPr/>
      <dgm:t>
        <a:bodyPr/>
        <a:lstStyle/>
        <a:p>
          <a:endParaRPr lang="es-MX"/>
        </a:p>
      </dgm:t>
    </dgm:pt>
    <dgm:pt modelId="{47968546-9B2C-4AD1-9BE3-009BE7896D57}" type="parTrans" cxnId="{F596145F-1E62-4CC6-9DC0-369111BE2554}">
      <dgm:prSet/>
      <dgm:spPr/>
      <dgm:t>
        <a:bodyPr/>
        <a:lstStyle/>
        <a:p>
          <a:endParaRPr lang="es-MX"/>
        </a:p>
      </dgm:t>
    </dgm:pt>
    <dgm:pt modelId="{A9FE783A-2698-4988-B3E4-A8011F1A6235}">
      <dgm:prSet/>
      <dgm:spPr/>
      <dgm:t>
        <a:bodyPr/>
        <a:lstStyle/>
        <a:p>
          <a:pPr rtl="0"/>
          <a:r>
            <a:rPr lang="es-ES" dirty="0"/>
            <a:t>Riesgo financiero</a:t>
          </a:r>
          <a:endParaRPr lang="es-MX" dirty="0"/>
        </a:p>
      </dgm:t>
    </dgm:pt>
    <dgm:pt modelId="{DC1AE0C4-041B-4E11-8DC4-5F6C342536B6}" type="parTrans" cxnId="{B1C2841D-8F3B-4448-B708-D5D47FA61E52}">
      <dgm:prSet/>
      <dgm:spPr/>
    </dgm:pt>
    <dgm:pt modelId="{3A4F6AA9-CE50-45E6-957D-BAEECEC71E72}" type="sibTrans" cxnId="{B1C2841D-8F3B-4448-B708-D5D47FA61E52}">
      <dgm:prSet/>
      <dgm:spPr/>
    </dgm:pt>
    <dgm:pt modelId="{78D9CE22-1DEE-45A1-9FC5-35C7743B4638}">
      <dgm:prSet/>
      <dgm:spPr/>
      <dgm:t>
        <a:bodyPr/>
        <a:lstStyle/>
        <a:p>
          <a:pPr rtl="0"/>
          <a:r>
            <a:rPr lang="es-MX" dirty="0"/>
            <a:t>Percibe sus ingresos por vía tarifaria o contractual</a:t>
          </a:r>
        </a:p>
      </dgm:t>
    </dgm:pt>
    <dgm:pt modelId="{F6E9ABB8-834E-44A8-AAF5-D32135BE11F8}" type="parTrans" cxnId="{A144223A-7CEA-4B11-89DC-3BBCE9953BD5}">
      <dgm:prSet/>
      <dgm:spPr/>
    </dgm:pt>
    <dgm:pt modelId="{2C3CC21F-F50A-49A9-A78F-33951F8816B4}" type="sibTrans" cxnId="{A144223A-7CEA-4B11-89DC-3BBCE9953BD5}">
      <dgm:prSet/>
      <dgm:spPr/>
    </dgm:pt>
    <dgm:pt modelId="{0B7E8234-365A-4DB0-84FB-7A9F2FDDADA2}">
      <dgm:prSet/>
      <dgm:spPr/>
      <dgm:t>
        <a:bodyPr/>
        <a:lstStyle/>
        <a:p>
          <a:pPr rtl="0"/>
          <a:r>
            <a:rPr lang="es-AR" dirty="0"/>
            <a:t>Riesgo comercial</a:t>
          </a:r>
          <a:endParaRPr lang="es-MX" dirty="0"/>
        </a:p>
      </dgm:t>
    </dgm:pt>
    <dgm:pt modelId="{FC74BED2-1B98-4F2D-97A3-FD9EE00E850F}" type="parTrans" cxnId="{71C543D2-91DD-43E8-BC77-38D155C0769F}">
      <dgm:prSet/>
      <dgm:spPr/>
    </dgm:pt>
    <dgm:pt modelId="{7C895B5C-902B-414C-89F8-157ECF62DE47}" type="sibTrans" cxnId="{71C543D2-91DD-43E8-BC77-38D155C0769F}">
      <dgm:prSet/>
      <dgm:spPr/>
    </dgm:pt>
    <dgm:pt modelId="{0A956D68-82B1-4F72-8557-31CC99B9D0F5}">
      <dgm:prSet/>
      <dgm:spPr/>
      <dgm:t>
        <a:bodyPr/>
        <a:lstStyle/>
        <a:p>
          <a:pPr rtl="0"/>
          <a:r>
            <a:rPr lang="es-MX" dirty="0"/>
            <a:t>Riesgo político</a:t>
          </a:r>
        </a:p>
      </dgm:t>
    </dgm:pt>
    <dgm:pt modelId="{19134603-9370-4679-9418-40FEA90DC08D}" type="parTrans" cxnId="{082E68B4-BF38-445F-B85C-1776AEECC1DB}">
      <dgm:prSet/>
      <dgm:spPr/>
    </dgm:pt>
    <dgm:pt modelId="{7893459B-6214-408F-972C-D96CB6211C08}" type="sibTrans" cxnId="{082E68B4-BF38-445F-B85C-1776AEECC1DB}">
      <dgm:prSet/>
      <dgm:spPr/>
    </dgm:pt>
    <dgm:pt modelId="{07C586A3-8174-40BA-BD78-D01FB145B46A}">
      <dgm:prSet/>
      <dgm:spPr/>
      <dgm:t>
        <a:bodyPr/>
        <a:lstStyle/>
        <a:p>
          <a:pPr rtl="0"/>
          <a:r>
            <a:rPr lang="es-MX" dirty="0"/>
            <a:t>[Paga en caso de que tal pago no esté a cargo del cliente o del usuario]</a:t>
          </a:r>
        </a:p>
      </dgm:t>
    </dgm:pt>
    <dgm:pt modelId="{3D37122C-E451-438E-A2AE-29C7BC86D4D7}" type="parTrans" cxnId="{A9D58CE1-2DF3-4234-A449-569DFCB6949B}">
      <dgm:prSet/>
      <dgm:spPr/>
    </dgm:pt>
    <dgm:pt modelId="{977BD923-C85C-4FED-8EC1-EDF3F86C2D69}" type="sibTrans" cxnId="{A9D58CE1-2DF3-4234-A449-569DFCB6949B}">
      <dgm:prSet/>
      <dgm:spPr/>
    </dgm:pt>
    <dgm:pt modelId="{0445075E-40EA-423A-A19D-25693B5586D0}" type="pres">
      <dgm:prSet presAssocID="{43501A97-B7FA-403E-A33B-72997E701B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0805468-0041-4193-812B-FA7B506806CC}" type="pres">
      <dgm:prSet presAssocID="{FBD286B3-4B4F-4E6F-A51C-FD3BA415EA5E}" presName="composite" presStyleCnt="0"/>
      <dgm:spPr/>
    </dgm:pt>
    <dgm:pt modelId="{C9C9E6EE-27C4-413E-9123-0E338496F94A}" type="pres">
      <dgm:prSet presAssocID="{FBD286B3-4B4F-4E6F-A51C-FD3BA415EA5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8A5592-1D07-4B53-9F29-B2EC5007F778}" type="pres">
      <dgm:prSet presAssocID="{FBD286B3-4B4F-4E6F-A51C-FD3BA415EA5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0F20DC-61EA-4028-86F9-56D1DF39D194}" type="pres">
      <dgm:prSet presAssocID="{52BAB859-13A1-4D27-B56E-851EDE32470C}" presName="space" presStyleCnt="0"/>
      <dgm:spPr/>
    </dgm:pt>
    <dgm:pt modelId="{432C9BE3-6D32-4391-B001-08E726522718}" type="pres">
      <dgm:prSet presAssocID="{1C3784C1-52D0-4E35-8457-085230C4136F}" presName="composite" presStyleCnt="0"/>
      <dgm:spPr/>
    </dgm:pt>
    <dgm:pt modelId="{06D3269E-CCEB-4923-A923-ED4562154066}" type="pres">
      <dgm:prSet presAssocID="{1C3784C1-52D0-4E35-8457-085230C4136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44DFB3-69E3-440D-8DF6-2A1BC03CE7C8}" type="pres">
      <dgm:prSet presAssocID="{1C3784C1-52D0-4E35-8457-085230C4136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484B61-CA29-4F0B-9BBB-F457963422BC}" type="pres">
      <dgm:prSet presAssocID="{0BC26CDF-1660-40BE-9AF0-0808E51704B1}" presName="space" presStyleCnt="0"/>
      <dgm:spPr/>
    </dgm:pt>
    <dgm:pt modelId="{E76229FA-04F1-4F61-A655-A24F7CF59084}" type="pres">
      <dgm:prSet presAssocID="{EC2525CE-E535-4209-A859-5DE36953B40E}" presName="composite" presStyleCnt="0"/>
      <dgm:spPr/>
    </dgm:pt>
    <dgm:pt modelId="{4FF5F8CC-6EE7-4026-8F59-2C104D6F00B5}" type="pres">
      <dgm:prSet presAssocID="{EC2525CE-E535-4209-A859-5DE36953B40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BE9BF1-2EC6-48E8-9613-F3F3269BDB66}" type="pres">
      <dgm:prSet presAssocID="{EC2525CE-E535-4209-A859-5DE36953B40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2E2D429-8650-4383-8BCD-A9F4C096DE7F}" srcId="{FBD286B3-4B4F-4E6F-A51C-FD3BA415EA5E}" destId="{52287EB4-6423-40AB-AB08-81FF743D3687}" srcOrd="1" destOrd="0" parTransId="{7104CA75-C972-43F2-92D9-0FF479E9D925}" sibTransId="{16B0958E-7518-4583-B7AD-A0FE2FFB5A4C}"/>
    <dgm:cxn modelId="{AFC728AB-4586-40FE-9A67-4DE658755AFC}" type="presOf" srcId="{43501A97-B7FA-403E-A33B-72997E701BAE}" destId="{0445075E-40EA-423A-A19D-25693B5586D0}" srcOrd="0" destOrd="0" presId="urn:microsoft.com/office/officeart/2005/8/layout/hList1"/>
    <dgm:cxn modelId="{71C543D2-91DD-43E8-BC77-38D155C0769F}" srcId="{13CD804C-3070-4667-9D7C-7414F0BCC477}" destId="{0B7E8234-365A-4DB0-84FB-7A9F2FDDADA2}" srcOrd="0" destOrd="0" parTransId="{FC74BED2-1B98-4F2D-97A3-FD9EE00E850F}" sibTransId="{7C895B5C-902B-414C-89F8-157ECF62DE47}"/>
    <dgm:cxn modelId="{A9D58CE1-2DF3-4234-A449-569DFCB6949B}" srcId="{FBD286B3-4B4F-4E6F-A51C-FD3BA415EA5E}" destId="{07C586A3-8174-40BA-BD78-D01FB145B46A}" srcOrd="2" destOrd="0" parTransId="{3D37122C-E451-438E-A2AE-29C7BC86D4D7}" sibTransId="{977BD923-C85C-4FED-8EC1-EDF3F86C2D69}"/>
    <dgm:cxn modelId="{082E68B4-BF38-445F-B85C-1776AEECC1DB}" srcId="{78D9CE22-1DEE-45A1-9FC5-35C7743B4638}" destId="{0A956D68-82B1-4F72-8557-31CC99B9D0F5}" srcOrd="0" destOrd="0" parTransId="{19134603-9370-4679-9418-40FEA90DC08D}" sibTransId="{7893459B-6214-408F-972C-D96CB6211C08}"/>
    <dgm:cxn modelId="{A144223A-7CEA-4B11-89DC-3BBCE9953BD5}" srcId="{1C3784C1-52D0-4E35-8457-085230C4136F}" destId="{78D9CE22-1DEE-45A1-9FC5-35C7743B4638}" srcOrd="3" destOrd="0" parTransId="{F6E9ABB8-834E-44A8-AAF5-D32135BE11F8}" sibTransId="{2C3CC21F-F50A-49A9-A78F-33951F8816B4}"/>
    <dgm:cxn modelId="{53E219A1-8863-4085-BEA3-319262FF023A}" type="presOf" srcId="{0A956D68-82B1-4F72-8557-31CC99B9D0F5}" destId="{3F44DFB3-69E3-440D-8DF6-2A1BC03CE7C8}" srcOrd="0" destOrd="6" presId="urn:microsoft.com/office/officeart/2005/8/layout/hList1"/>
    <dgm:cxn modelId="{19EF5BD0-E204-4A81-AA72-14A9724974CB}" srcId="{EC2525CE-E535-4209-A859-5DE36953B40E}" destId="{ED44304D-979E-49AF-AE10-986796D23C4D}" srcOrd="0" destOrd="0" parTransId="{0450FD65-8BD2-4215-AC5C-B4A040C7A128}" sibTransId="{DED5C62E-45F5-4BBE-BC14-F0DC004D45CE}"/>
    <dgm:cxn modelId="{AEBA5560-773A-46E2-8C8A-505FD28DDF2B}" type="presOf" srcId="{0B7E8234-365A-4DB0-84FB-7A9F2FDDADA2}" destId="{3F44DFB3-69E3-440D-8DF6-2A1BC03CE7C8}" srcOrd="0" destOrd="4" presId="urn:microsoft.com/office/officeart/2005/8/layout/hList1"/>
    <dgm:cxn modelId="{E7DE03F5-4583-493F-98EE-0FCF1A7A4A0F}" srcId="{1C3784C1-52D0-4E35-8457-085230C4136F}" destId="{34481321-476C-478D-965A-DBEE6D7CEFD6}" srcOrd="0" destOrd="0" parTransId="{BD6B32E8-FD36-4E4E-8F61-39CDAFA7CD40}" sibTransId="{26145840-DF56-40D8-ABB7-32CA8E920210}"/>
    <dgm:cxn modelId="{11E56B2E-2553-4393-8385-320818246EA8}" type="presOf" srcId="{52287EB4-6423-40AB-AB08-81FF743D3687}" destId="{F68A5592-1D07-4B53-9F29-B2EC5007F778}" srcOrd="0" destOrd="1" presId="urn:microsoft.com/office/officeart/2005/8/layout/hList1"/>
    <dgm:cxn modelId="{7ABBC9A9-9034-49E2-A48F-B00DD3FEEE49}" type="presOf" srcId="{13CD804C-3070-4667-9D7C-7414F0BCC477}" destId="{3F44DFB3-69E3-440D-8DF6-2A1BC03CE7C8}" srcOrd="0" destOrd="3" presId="urn:microsoft.com/office/officeart/2005/8/layout/hList1"/>
    <dgm:cxn modelId="{55284F03-0219-4C31-91B6-87E2219EBB2B}" type="presOf" srcId="{34481321-476C-478D-965A-DBEE6D7CEFD6}" destId="{3F44DFB3-69E3-440D-8DF6-2A1BC03CE7C8}" srcOrd="0" destOrd="0" presId="urn:microsoft.com/office/officeart/2005/8/layout/hList1"/>
    <dgm:cxn modelId="{0F11250B-C1CE-48C4-B35D-E51EF45A5C08}" type="presOf" srcId="{07C586A3-8174-40BA-BD78-D01FB145B46A}" destId="{F68A5592-1D07-4B53-9F29-B2EC5007F778}" srcOrd="0" destOrd="2" presId="urn:microsoft.com/office/officeart/2005/8/layout/hList1"/>
    <dgm:cxn modelId="{CF88C1B4-97F1-4038-A714-868AC24153D9}" type="presOf" srcId="{FBD286B3-4B4F-4E6F-A51C-FD3BA415EA5E}" destId="{C9C9E6EE-27C4-413E-9123-0E338496F94A}" srcOrd="0" destOrd="0" presId="urn:microsoft.com/office/officeart/2005/8/layout/hList1"/>
    <dgm:cxn modelId="{7797BCE1-EFA2-4990-AA64-FCB04FA04C76}" srcId="{FBD286B3-4B4F-4E6F-A51C-FD3BA415EA5E}" destId="{EB559686-B35D-489A-A3B2-F64DC036CA20}" srcOrd="0" destOrd="0" parTransId="{D67E91DA-10BA-4443-82E6-5372A810259E}" sibTransId="{B8EDE56F-F9BD-4029-AA8B-964117EC6B09}"/>
    <dgm:cxn modelId="{0E39DE83-3036-430C-B9F1-102D133F83B6}" type="presOf" srcId="{ED44304D-979E-49AF-AE10-986796D23C4D}" destId="{44BE9BF1-2EC6-48E8-9613-F3F3269BDB66}" srcOrd="0" destOrd="0" presId="urn:microsoft.com/office/officeart/2005/8/layout/hList1"/>
    <dgm:cxn modelId="{EDE9BE1D-9A8E-4321-8B12-DC7FEC0F0FA5}" srcId="{43501A97-B7FA-403E-A33B-72997E701BAE}" destId="{EC2525CE-E535-4209-A859-5DE36953B40E}" srcOrd="2" destOrd="0" parTransId="{E4D19616-FFB2-4347-B723-324A4A37439A}" sibTransId="{7670898D-9B55-4C46-BF87-C0FD67DFB608}"/>
    <dgm:cxn modelId="{279F84DA-EFDF-40B0-8785-854B955D1F22}" type="presOf" srcId="{EB559686-B35D-489A-A3B2-F64DC036CA20}" destId="{F68A5592-1D07-4B53-9F29-B2EC5007F778}" srcOrd="0" destOrd="0" presId="urn:microsoft.com/office/officeart/2005/8/layout/hList1"/>
    <dgm:cxn modelId="{541ECED3-AF12-432A-8ED3-8C1AC37E619F}" srcId="{1C3784C1-52D0-4E35-8457-085230C4136F}" destId="{13CD804C-3070-4667-9D7C-7414F0BCC477}" srcOrd="2" destOrd="0" parTransId="{2BC058C2-71E0-4A7B-A364-AFFE63625693}" sibTransId="{5DC3362A-4ADF-42AB-A91C-E3D84128C4BF}"/>
    <dgm:cxn modelId="{6FB86D85-05A0-4F08-BCB9-CAEA2438D1CA}" srcId="{1C3784C1-52D0-4E35-8457-085230C4136F}" destId="{28376798-CD2D-4EDF-A0DB-F77E664D678A}" srcOrd="1" destOrd="0" parTransId="{D0FBAD7A-4680-4EEE-BDDA-74B42BA63C0E}" sibTransId="{59250121-3116-437D-A77D-21C3E68B3AD8}"/>
    <dgm:cxn modelId="{84EF901C-DF54-405D-B68D-6BF0E183FD47}" type="presOf" srcId="{28376798-CD2D-4EDF-A0DB-F77E664D678A}" destId="{3F44DFB3-69E3-440D-8DF6-2A1BC03CE7C8}" srcOrd="0" destOrd="1" presId="urn:microsoft.com/office/officeart/2005/8/layout/hList1"/>
    <dgm:cxn modelId="{F596145F-1E62-4CC6-9DC0-369111BE2554}" srcId="{43501A97-B7FA-403E-A33B-72997E701BAE}" destId="{FBD286B3-4B4F-4E6F-A51C-FD3BA415EA5E}" srcOrd="0" destOrd="0" parTransId="{47968546-9B2C-4AD1-9BE3-009BE7896D57}" sibTransId="{52BAB859-13A1-4D27-B56E-851EDE32470C}"/>
    <dgm:cxn modelId="{B1C2841D-8F3B-4448-B708-D5D47FA61E52}" srcId="{28376798-CD2D-4EDF-A0DB-F77E664D678A}" destId="{A9FE783A-2698-4988-B3E4-A8011F1A6235}" srcOrd="0" destOrd="0" parTransId="{DC1AE0C4-041B-4E11-8DC4-5F6C342536B6}" sibTransId="{3A4F6AA9-CE50-45E6-957D-BAEECEC71E72}"/>
    <dgm:cxn modelId="{3B1244B5-9F75-412D-8995-E0C444AA097E}" srcId="{43501A97-B7FA-403E-A33B-72997E701BAE}" destId="{1C3784C1-52D0-4E35-8457-085230C4136F}" srcOrd="1" destOrd="0" parTransId="{1CEB7A89-4E0E-4CFB-AEF0-E65A45D673B2}" sibTransId="{0BC26CDF-1660-40BE-9AF0-0808E51704B1}"/>
    <dgm:cxn modelId="{0564D40C-F37C-48F8-9ABF-6FC963195C15}" type="presOf" srcId="{1C3784C1-52D0-4E35-8457-085230C4136F}" destId="{06D3269E-CCEB-4923-A923-ED4562154066}" srcOrd="0" destOrd="0" presId="urn:microsoft.com/office/officeart/2005/8/layout/hList1"/>
    <dgm:cxn modelId="{93C9DDA1-BE5E-4F00-8DCE-D23DB8A04F18}" type="presOf" srcId="{78D9CE22-1DEE-45A1-9FC5-35C7743B4638}" destId="{3F44DFB3-69E3-440D-8DF6-2A1BC03CE7C8}" srcOrd="0" destOrd="5" presId="urn:microsoft.com/office/officeart/2005/8/layout/hList1"/>
    <dgm:cxn modelId="{E87FCB1C-BAA0-486A-A214-7FF4C6973E04}" type="presOf" srcId="{A9FE783A-2698-4988-B3E4-A8011F1A6235}" destId="{3F44DFB3-69E3-440D-8DF6-2A1BC03CE7C8}" srcOrd="0" destOrd="2" presId="urn:microsoft.com/office/officeart/2005/8/layout/hList1"/>
    <dgm:cxn modelId="{0F710A1C-14CA-4A66-BB94-BAD9D38DA721}" type="presOf" srcId="{EC2525CE-E535-4209-A859-5DE36953B40E}" destId="{4FF5F8CC-6EE7-4026-8F59-2C104D6F00B5}" srcOrd="0" destOrd="0" presId="urn:microsoft.com/office/officeart/2005/8/layout/hList1"/>
    <dgm:cxn modelId="{DCEE166E-58D2-46A4-A5E6-23BCBB8A092E}" type="presParOf" srcId="{0445075E-40EA-423A-A19D-25693B5586D0}" destId="{40805468-0041-4193-812B-FA7B506806CC}" srcOrd="0" destOrd="0" presId="urn:microsoft.com/office/officeart/2005/8/layout/hList1"/>
    <dgm:cxn modelId="{28A9191E-68C9-48B4-8041-5C80523F17BB}" type="presParOf" srcId="{40805468-0041-4193-812B-FA7B506806CC}" destId="{C9C9E6EE-27C4-413E-9123-0E338496F94A}" srcOrd="0" destOrd="0" presId="urn:microsoft.com/office/officeart/2005/8/layout/hList1"/>
    <dgm:cxn modelId="{2AD0BACA-A18A-4042-9A3C-319DA885E832}" type="presParOf" srcId="{40805468-0041-4193-812B-FA7B506806CC}" destId="{F68A5592-1D07-4B53-9F29-B2EC5007F778}" srcOrd="1" destOrd="0" presId="urn:microsoft.com/office/officeart/2005/8/layout/hList1"/>
    <dgm:cxn modelId="{661CC0DB-50C8-49DC-9B49-C69A8F4B05C1}" type="presParOf" srcId="{0445075E-40EA-423A-A19D-25693B5586D0}" destId="{6E0F20DC-61EA-4028-86F9-56D1DF39D194}" srcOrd="1" destOrd="0" presId="urn:microsoft.com/office/officeart/2005/8/layout/hList1"/>
    <dgm:cxn modelId="{74BB8B0A-EC0A-48CF-B83F-ADE24685B38B}" type="presParOf" srcId="{0445075E-40EA-423A-A19D-25693B5586D0}" destId="{432C9BE3-6D32-4391-B001-08E726522718}" srcOrd="2" destOrd="0" presId="urn:microsoft.com/office/officeart/2005/8/layout/hList1"/>
    <dgm:cxn modelId="{95BF3AF9-4FE8-42EA-ACE4-0A36622185F6}" type="presParOf" srcId="{432C9BE3-6D32-4391-B001-08E726522718}" destId="{06D3269E-CCEB-4923-A923-ED4562154066}" srcOrd="0" destOrd="0" presId="urn:microsoft.com/office/officeart/2005/8/layout/hList1"/>
    <dgm:cxn modelId="{6E570A79-9348-4AF1-A330-7DA1C7A4A79E}" type="presParOf" srcId="{432C9BE3-6D32-4391-B001-08E726522718}" destId="{3F44DFB3-69E3-440D-8DF6-2A1BC03CE7C8}" srcOrd="1" destOrd="0" presId="urn:microsoft.com/office/officeart/2005/8/layout/hList1"/>
    <dgm:cxn modelId="{0FBE85A0-6361-400A-92F1-791FFFE6A986}" type="presParOf" srcId="{0445075E-40EA-423A-A19D-25693B5586D0}" destId="{0A484B61-CA29-4F0B-9BBB-F457963422BC}" srcOrd="3" destOrd="0" presId="urn:microsoft.com/office/officeart/2005/8/layout/hList1"/>
    <dgm:cxn modelId="{E289829D-7344-48C4-8965-03618EBF8BE7}" type="presParOf" srcId="{0445075E-40EA-423A-A19D-25693B5586D0}" destId="{E76229FA-04F1-4F61-A655-A24F7CF59084}" srcOrd="4" destOrd="0" presId="urn:microsoft.com/office/officeart/2005/8/layout/hList1"/>
    <dgm:cxn modelId="{CF2662F6-E506-4E32-8B41-AE8FBB38B511}" type="presParOf" srcId="{E76229FA-04F1-4F61-A655-A24F7CF59084}" destId="{4FF5F8CC-6EE7-4026-8F59-2C104D6F00B5}" srcOrd="0" destOrd="0" presId="urn:microsoft.com/office/officeart/2005/8/layout/hList1"/>
    <dgm:cxn modelId="{703CAAA7-4188-451C-A28D-97C224663D8E}" type="presParOf" srcId="{E76229FA-04F1-4F61-A655-A24F7CF59084}" destId="{44BE9BF1-2EC6-48E8-9613-F3F3269BDB6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9346FE-A254-4CAC-9340-703B653E6614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1537171E-EF3C-42C7-BA35-F6261C98F082}">
      <dgm:prSet/>
      <dgm:spPr/>
      <dgm:t>
        <a:bodyPr/>
        <a:lstStyle/>
        <a:p>
          <a:pPr rtl="0"/>
          <a:r>
            <a:rPr lang="es-AR" dirty="0"/>
            <a:t>Reales: inmuebles; muebles registrables</a:t>
          </a:r>
          <a:endParaRPr lang="es-MX" dirty="0"/>
        </a:p>
      </dgm:t>
    </dgm:pt>
    <dgm:pt modelId="{4F37DE33-BC62-414C-9CEA-6DA7533A1813}" type="parTrans" cxnId="{20FD3400-79D1-4FC4-BA50-072742534081}">
      <dgm:prSet/>
      <dgm:spPr/>
      <dgm:t>
        <a:bodyPr/>
        <a:lstStyle/>
        <a:p>
          <a:endParaRPr lang="es-MX"/>
        </a:p>
      </dgm:t>
    </dgm:pt>
    <dgm:pt modelId="{67F102CD-0BF5-456E-8E64-53CFA72DEC10}" type="sibTrans" cxnId="{20FD3400-79D1-4FC4-BA50-072742534081}">
      <dgm:prSet/>
      <dgm:spPr/>
      <dgm:t>
        <a:bodyPr/>
        <a:lstStyle/>
        <a:p>
          <a:endParaRPr lang="es-MX"/>
        </a:p>
      </dgm:t>
    </dgm:pt>
    <dgm:pt modelId="{4AE3FE00-0B5C-4013-9B70-03D39B7E8591}">
      <dgm:prSet/>
      <dgm:spPr/>
      <dgm:t>
        <a:bodyPr/>
        <a:lstStyle/>
        <a:p>
          <a:pPr rtl="0"/>
          <a:r>
            <a:rPr lang="es-AR" dirty="0"/>
            <a:t>Personales: flujos de fondos, contratos, seguros, opciones, performance </a:t>
          </a:r>
          <a:r>
            <a:rPr lang="es-AR" dirty="0" err="1"/>
            <a:t>bonds</a:t>
          </a:r>
          <a:r>
            <a:rPr lang="es-AR" dirty="0"/>
            <a:t>. </a:t>
          </a:r>
          <a:endParaRPr lang="es-MX" dirty="0"/>
        </a:p>
      </dgm:t>
    </dgm:pt>
    <dgm:pt modelId="{1320736C-B301-41A6-8174-01B679528F56}" type="parTrans" cxnId="{C8B39384-491C-4814-A462-DC172CA8ADA7}">
      <dgm:prSet/>
      <dgm:spPr/>
      <dgm:t>
        <a:bodyPr/>
        <a:lstStyle/>
        <a:p>
          <a:endParaRPr lang="es-MX"/>
        </a:p>
      </dgm:t>
    </dgm:pt>
    <dgm:pt modelId="{FF9CC2FB-B320-49C6-BEB4-7896234F0061}" type="sibTrans" cxnId="{C8B39384-491C-4814-A462-DC172CA8ADA7}">
      <dgm:prSet/>
      <dgm:spPr/>
      <dgm:t>
        <a:bodyPr/>
        <a:lstStyle/>
        <a:p>
          <a:endParaRPr lang="es-MX"/>
        </a:p>
      </dgm:t>
    </dgm:pt>
    <dgm:pt modelId="{EFA78AAE-7A70-4924-9765-5E10D360C92F}">
      <dgm:prSet/>
      <dgm:spPr/>
      <dgm:t>
        <a:bodyPr/>
        <a:lstStyle/>
        <a:p>
          <a:pPr rtl="0"/>
          <a:r>
            <a:rPr lang="es-ES"/>
            <a:t>Seguridad jurídica y certidumbre regulatoria dada por:</a:t>
          </a:r>
          <a:endParaRPr lang="es-MX"/>
        </a:p>
      </dgm:t>
    </dgm:pt>
    <dgm:pt modelId="{2368CA57-B76B-45B4-886D-CA24D7BE45B8}" type="parTrans" cxnId="{18802F85-A393-4FB6-B5FF-731A59A578DF}">
      <dgm:prSet/>
      <dgm:spPr/>
      <dgm:t>
        <a:bodyPr/>
        <a:lstStyle/>
        <a:p>
          <a:endParaRPr lang="es-MX"/>
        </a:p>
      </dgm:t>
    </dgm:pt>
    <dgm:pt modelId="{3640B9A8-59FE-4EC6-9E84-A1D341E7C5AD}" type="sibTrans" cxnId="{18802F85-A393-4FB6-B5FF-731A59A578DF}">
      <dgm:prSet/>
      <dgm:spPr/>
      <dgm:t>
        <a:bodyPr/>
        <a:lstStyle/>
        <a:p>
          <a:endParaRPr lang="es-MX"/>
        </a:p>
      </dgm:t>
    </dgm:pt>
    <dgm:pt modelId="{390E8355-646F-4922-97DD-26DB53364239}">
      <dgm:prSet/>
      <dgm:spPr/>
      <dgm:t>
        <a:bodyPr/>
        <a:lstStyle/>
        <a:p>
          <a:pPr rtl="0"/>
          <a:r>
            <a:rPr lang="es-ES" dirty="0"/>
            <a:t>Respeto por el derecho de propiedad en sentido amplio </a:t>
          </a:r>
          <a:endParaRPr lang="es-MX" dirty="0"/>
        </a:p>
      </dgm:t>
    </dgm:pt>
    <dgm:pt modelId="{D6002B52-9BB1-4036-B935-321355EB39C6}" type="parTrans" cxnId="{5606E65E-578F-478C-BC5C-234F7203C191}">
      <dgm:prSet/>
      <dgm:spPr/>
      <dgm:t>
        <a:bodyPr/>
        <a:lstStyle/>
        <a:p>
          <a:endParaRPr lang="es-MX"/>
        </a:p>
      </dgm:t>
    </dgm:pt>
    <dgm:pt modelId="{3A9D2AA2-F3C2-4E38-8149-51ED4FC8349B}" type="sibTrans" cxnId="{5606E65E-578F-478C-BC5C-234F7203C191}">
      <dgm:prSet/>
      <dgm:spPr/>
      <dgm:t>
        <a:bodyPr/>
        <a:lstStyle/>
        <a:p>
          <a:endParaRPr lang="es-MX"/>
        </a:p>
      </dgm:t>
    </dgm:pt>
    <dgm:pt modelId="{FB24CDBA-80B6-45D7-ADEB-1A2F98D6090D}">
      <dgm:prSet/>
      <dgm:spPr/>
      <dgm:t>
        <a:bodyPr/>
        <a:lstStyle/>
        <a:p>
          <a:pPr rtl="0"/>
          <a:r>
            <a:rPr lang="es-AR" dirty="0"/>
            <a:t>Estabilidad y preservación del valor de los flujos de fondos cedidos en garantía</a:t>
          </a:r>
          <a:endParaRPr lang="es-MX" dirty="0"/>
        </a:p>
      </dgm:t>
    </dgm:pt>
    <dgm:pt modelId="{6C2D630B-60ED-4FF5-AA6B-BF791DD54A01}" type="parTrans" cxnId="{D5619A66-DFFF-46C1-888B-7179D2157289}">
      <dgm:prSet/>
      <dgm:spPr/>
      <dgm:t>
        <a:bodyPr/>
        <a:lstStyle/>
        <a:p>
          <a:endParaRPr lang="es-MX"/>
        </a:p>
      </dgm:t>
    </dgm:pt>
    <dgm:pt modelId="{21C5A976-BEBA-4EC3-93E0-367652A6DE71}" type="sibTrans" cxnId="{D5619A66-DFFF-46C1-888B-7179D2157289}">
      <dgm:prSet/>
      <dgm:spPr/>
      <dgm:t>
        <a:bodyPr/>
        <a:lstStyle/>
        <a:p>
          <a:endParaRPr lang="es-MX"/>
        </a:p>
      </dgm:t>
    </dgm:pt>
    <dgm:pt modelId="{BE221781-F96B-4570-A932-F785CDCC5C41}">
      <dgm:prSet/>
      <dgm:spPr/>
      <dgm:t>
        <a:bodyPr/>
        <a:lstStyle/>
        <a:p>
          <a:pPr rtl="0"/>
          <a:r>
            <a:rPr lang="es-ES" dirty="0"/>
            <a:t>Posibilidad de ejecutar los contratos</a:t>
          </a:r>
          <a:endParaRPr lang="es-MX" dirty="0"/>
        </a:p>
      </dgm:t>
    </dgm:pt>
    <dgm:pt modelId="{0F012279-0B37-424A-9596-9CFBB80022B0}" type="parTrans" cxnId="{A6141143-0488-46AA-A6EF-BDFFCDFB4840}">
      <dgm:prSet/>
      <dgm:spPr/>
      <dgm:t>
        <a:bodyPr/>
        <a:lstStyle/>
        <a:p>
          <a:endParaRPr lang="es-MX"/>
        </a:p>
      </dgm:t>
    </dgm:pt>
    <dgm:pt modelId="{DDB16C72-68A2-46EC-B03C-499DF1DC22AE}" type="sibTrans" cxnId="{A6141143-0488-46AA-A6EF-BDFFCDFB4840}">
      <dgm:prSet/>
      <dgm:spPr/>
      <dgm:t>
        <a:bodyPr/>
        <a:lstStyle/>
        <a:p>
          <a:endParaRPr lang="es-MX"/>
        </a:p>
      </dgm:t>
    </dgm:pt>
    <dgm:pt modelId="{E280C15C-1097-4B85-B9EA-F3360206B63A}">
      <dgm:prSet/>
      <dgm:spPr/>
      <dgm:t>
        <a:bodyPr/>
        <a:lstStyle/>
        <a:p>
          <a:pPr rtl="0"/>
          <a:r>
            <a:rPr lang="es-ES" dirty="0"/>
            <a:t>Métodos eficaces para la solución de controversias</a:t>
          </a:r>
          <a:endParaRPr lang="es-MX" dirty="0"/>
        </a:p>
      </dgm:t>
    </dgm:pt>
    <dgm:pt modelId="{3ECC1D46-1B0D-4DD0-A41D-360380ABB06A}" type="parTrans" cxnId="{FFE5AB3A-1A94-4ED7-BCB0-B653E981A0CE}">
      <dgm:prSet/>
      <dgm:spPr/>
      <dgm:t>
        <a:bodyPr/>
        <a:lstStyle/>
        <a:p>
          <a:endParaRPr lang="es-MX"/>
        </a:p>
      </dgm:t>
    </dgm:pt>
    <dgm:pt modelId="{C4CABB99-FF24-4FD8-BE78-AF621B41FF9F}" type="sibTrans" cxnId="{FFE5AB3A-1A94-4ED7-BCB0-B653E981A0CE}">
      <dgm:prSet/>
      <dgm:spPr/>
      <dgm:t>
        <a:bodyPr/>
        <a:lstStyle/>
        <a:p>
          <a:endParaRPr lang="es-MX"/>
        </a:p>
      </dgm:t>
    </dgm:pt>
    <dgm:pt modelId="{6BB277D3-299E-4DBE-B3D9-5A339A04FE7F}">
      <dgm:prSet/>
      <dgm:spPr/>
      <dgm:t>
        <a:bodyPr/>
        <a:lstStyle/>
        <a:p>
          <a:pPr rtl="0"/>
          <a:r>
            <a:rPr lang="es-AR"/>
            <a:t>Garantías viables</a:t>
          </a:r>
          <a:endParaRPr lang="es-MX"/>
        </a:p>
      </dgm:t>
    </dgm:pt>
    <dgm:pt modelId="{E5C2CCAE-F934-455A-ACF4-F0E38808A00D}" type="sibTrans" cxnId="{F9961D18-FC3A-44BC-B34D-D0F35D90D9FF}">
      <dgm:prSet/>
      <dgm:spPr/>
      <dgm:t>
        <a:bodyPr/>
        <a:lstStyle/>
        <a:p>
          <a:endParaRPr lang="es-MX"/>
        </a:p>
      </dgm:t>
    </dgm:pt>
    <dgm:pt modelId="{F7D3676C-4FF4-4A4B-8954-E3E28A626216}" type="parTrans" cxnId="{F9961D18-FC3A-44BC-B34D-D0F35D90D9FF}">
      <dgm:prSet/>
      <dgm:spPr/>
      <dgm:t>
        <a:bodyPr/>
        <a:lstStyle/>
        <a:p>
          <a:endParaRPr lang="es-MX"/>
        </a:p>
      </dgm:t>
    </dgm:pt>
    <dgm:pt modelId="{0C3F6100-3F56-4243-86BF-80DFD13A88E0}" type="pres">
      <dgm:prSet presAssocID="{DF9346FE-A254-4CAC-9340-703B653E661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C4B7FCF-08E2-498A-9A12-01C60E2E1B49}" type="pres">
      <dgm:prSet presAssocID="{6BB277D3-299E-4DBE-B3D9-5A339A04FE7F}" presName="composite" presStyleCnt="0"/>
      <dgm:spPr/>
    </dgm:pt>
    <dgm:pt modelId="{4A6D321C-EB02-49AD-AB27-72C6B1304F92}" type="pres">
      <dgm:prSet presAssocID="{6BB277D3-299E-4DBE-B3D9-5A339A04FE7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2A3824-1C98-4C8D-92BB-966A4F3E05D7}" type="pres">
      <dgm:prSet presAssocID="{6BB277D3-299E-4DBE-B3D9-5A339A04FE7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2EC2DF-BCCA-4ED1-8239-09DF7D1BEB0E}" type="pres">
      <dgm:prSet presAssocID="{E5C2CCAE-F934-455A-ACF4-F0E38808A00D}" presName="space" presStyleCnt="0"/>
      <dgm:spPr/>
    </dgm:pt>
    <dgm:pt modelId="{DAE9748A-33AE-42E0-88B0-C62E12303F9E}" type="pres">
      <dgm:prSet presAssocID="{EFA78AAE-7A70-4924-9765-5E10D360C92F}" presName="composite" presStyleCnt="0"/>
      <dgm:spPr/>
    </dgm:pt>
    <dgm:pt modelId="{D67A444D-B04B-4528-9EDE-92C48936FF6F}" type="pres">
      <dgm:prSet presAssocID="{EFA78AAE-7A70-4924-9765-5E10D360C92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B26F8B-D7E0-423B-B906-F057A912617D}" type="pres">
      <dgm:prSet presAssocID="{EFA78AAE-7A70-4924-9765-5E10D360C92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06E65E-578F-478C-BC5C-234F7203C191}" srcId="{EFA78AAE-7A70-4924-9765-5E10D360C92F}" destId="{390E8355-646F-4922-97DD-26DB53364239}" srcOrd="0" destOrd="0" parTransId="{D6002B52-9BB1-4036-B935-321355EB39C6}" sibTransId="{3A9D2AA2-F3C2-4E38-8149-51ED4FC8349B}"/>
    <dgm:cxn modelId="{4479AA3F-0E9D-4416-978F-1BBECAD73777}" type="presOf" srcId="{1537171E-EF3C-42C7-BA35-F6261C98F082}" destId="{0D2A3824-1C98-4C8D-92BB-966A4F3E05D7}" srcOrd="0" destOrd="0" presId="urn:microsoft.com/office/officeart/2005/8/layout/hList1"/>
    <dgm:cxn modelId="{B14CFCF7-042A-424E-8008-654C5BF74426}" type="presOf" srcId="{4AE3FE00-0B5C-4013-9B70-03D39B7E8591}" destId="{0D2A3824-1C98-4C8D-92BB-966A4F3E05D7}" srcOrd="0" destOrd="1" presId="urn:microsoft.com/office/officeart/2005/8/layout/hList1"/>
    <dgm:cxn modelId="{20FD3400-79D1-4FC4-BA50-072742534081}" srcId="{6BB277D3-299E-4DBE-B3D9-5A339A04FE7F}" destId="{1537171E-EF3C-42C7-BA35-F6261C98F082}" srcOrd="0" destOrd="0" parTransId="{4F37DE33-BC62-414C-9CEA-6DA7533A1813}" sibTransId="{67F102CD-0BF5-456E-8E64-53CFA72DEC10}"/>
    <dgm:cxn modelId="{FFE5AB3A-1A94-4ED7-BCB0-B653E981A0CE}" srcId="{EFA78AAE-7A70-4924-9765-5E10D360C92F}" destId="{E280C15C-1097-4B85-B9EA-F3360206B63A}" srcOrd="3" destOrd="0" parTransId="{3ECC1D46-1B0D-4DD0-A41D-360380ABB06A}" sibTransId="{C4CABB99-FF24-4FD8-BE78-AF621B41FF9F}"/>
    <dgm:cxn modelId="{A64EF360-58A5-4179-B7FA-8493A8363338}" type="presOf" srcId="{BE221781-F96B-4570-A932-F785CDCC5C41}" destId="{A8B26F8B-D7E0-423B-B906-F057A912617D}" srcOrd="0" destOrd="2" presId="urn:microsoft.com/office/officeart/2005/8/layout/hList1"/>
    <dgm:cxn modelId="{077813BB-9A85-4BAB-B4AB-BC100148CF7B}" type="presOf" srcId="{E280C15C-1097-4B85-B9EA-F3360206B63A}" destId="{A8B26F8B-D7E0-423B-B906-F057A912617D}" srcOrd="0" destOrd="3" presId="urn:microsoft.com/office/officeart/2005/8/layout/hList1"/>
    <dgm:cxn modelId="{18802F85-A393-4FB6-B5FF-731A59A578DF}" srcId="{DF9346FE-A254-4CAC-9340-703B653E6614}" destId="{EFA78AAE-7A70-4924-9765-5E10D360C92F}" srcOrd="1" destOrd="0" parTransId="{2368CA57-B76B-45B4-886D-CA24D7BE45B8}" sibTransId="{3640B9A8-59FE-4EC6-9E84-A1D341E7C5AD}"/>
    <dgm:cxn modelId="{DD78D53B-6A65-49A4-BD2D-9B1093AFCABC}" type="presOf" srcId="{DF9346FE-A254-4CAC-9340-703B653E6614}" destId="{0C3F6100-3F56-4243-86BF-80DFD13A88E0}" srcOrd="0" destOrd="0" presId="urn:microsoft.com/office/officeart/2005/8/layout/hList1"/>
    <dgm:cxn modelId="{E24105CD-2010-4FBC-872A-6F53C22E70FD}" type="presOf" srcId="{6BB277D3-299E-4DBE-B3D9-5A339A04FE7F}" destId="{4A6D321C-EB02-49AD-AB27-72C6B1304F92}" srcOrd="0" destOrd="0" presId="urn:microsoft.com/office/officeart/2005/8/layout/hList1"/>
    <dgm:cxn modelId="{791AE309-960C-490F-A240-6D117E06956F}" type="presOf" srcId="{EFA78AAE-7A70-4924-9765-5E10D360C92F}" destId="{D67A444D-B04B-4528-9EDE-92C48936FF6F}" srcOrd="0" destOrd="0" presId="urn:microsoft.com/office/officeart/2005/8/layout/hList1"/>
    <dgm:cxn modelId="{D5619A66-DFFF-46C1-888B-7179D2157289}" srcId="{EFA78AAE-7A70-4924-9765-5E10D360C92F}" destId="{FB24CDBA-80B6-45D7-ADEB-1A2F98D6090D}" srcOrd="1" destOrd="0" parTransId="{6C2D630B-60ED-4FF5-AA6B-BF791DD54A01}" sibTransId="{21C5A976-BEBA-4EC3-93E0-367652A6DE71}"/>
    <dgm:cxn modelId="{C8B39384-491C-4814-A462-DC172CA8ADA7}" srcId="{6BB277D3-299E-4DBE-B3D9-5A339A04FE7F}" destId="{4AE3FE00-0B5C-4013-9B70-03D39B7E8591}" srcOrd="1" destOrd="0" parTransId="{1320736C-B301-41A6-8174-01B679528F56}" sibTransId="{FF9CC2FB-B320-49C6-BEB4-7896234F0061}"/>
    <dgm:cxn modelId="{A6141143-0488-46AA-A6EF-BDFFCDFB4840}" srcId="{EFA78AAE-7A70-4924-9765-5E10D360C92F}" destId="{BE221781-F96B-4570-A932-F785CDCC5C41}" srcOrd="2" destOrd="0" parTransId="{0F012279-0B37-424A-9596-9CFBB80022B0}" sibTransId="{DDB16C72-68A2-46EC-B03C-499DF1DC22AE}"/>
    <dgm:cxn modelId="{F9961D18-FC3A-44BC-B34D-D0F35D90D9FF}" srcId="{DF9346FE-A254-4CAC-9340-703B653E6614}" destId="{6BB277D3-299E-4DBE-B3D9-5A339A04FE7F}" srcOrd="0" destOrd="0" parTransId="{F7D3676C-4FF4-4A4B-8954-E3E28A626216}" sibTransId="{E5C2CCAE-F934-455A-ACF4-F0E38808A00D}"/>
    <dgm:cxn modelId="{7F9DFEF6-0E33-4B45-8BA2-9B5AA9632A9B}" type="presOf" srcId="{FB24CDBA-80B6-45D7-ADEB-1A2F98D6090D}" destId="{A8B26F8B-D7E0-423B-B906-F057A912617D}" srcOrd="0" destOrd="1" presId="urn:microsoft.com/office/officeart/2005/8/layout/hList1"/>
    <dgm:cxn modelId="{34003809-2D19-4A63-8E49-4E852651058F}" type="presOf" srcId="{390E8355-646F-4922-97DD-26DB53364239}" destId="{A8B26F8B-D7E0-423B-B906-F057A912617D}" srcOrd="0" destOrd="0" presId="urn:microsoft.com/office/officeart/2005/8/layout/hList1"/>
    <dgm:cxn modelId="{564A648E-77E5-4047-96D7-35D3174A733C}" type="presParOf" srcId="{0C3F6100-3F56-4243-86BF-80DFD13A88E0}" destId="{8C4B7FCF-08E2-498A-9A12-01C60E2E1B49}" srcOrd="0" destOrd="0" presId="urn:microsoft.com/office/officeart/2005/8/layout/hList1"/>
    <dgm:cxn modelId="{0B896489-D7A5-4424-947B-4C9EAE6B98F0}" type="presParOf" srcId="{8C4B7FCF-08E2-498A-9A12-01C60E2E1B49}" destId="{4A6D321C-EB02-49AD-AB27-72C6B1304F92}" srcOrd="0" destOrd="0" presId="urn:microsoft.com/office/officeart/2005/8/layout/hList1"/>
    <dgm:cxn modelId="{5A854C5C-C0BA-4682-B54B-E72874AD0B7D}" type="presParOf" srcId="{8C4B7FCF-08E2-498A-9A12-01C60E2E1B49}" destId="{0D2A3824-1C98-4C8D-92BB-966A4F3E05D7}" srcOrd="1" destOrd="0" presId="urn:microsoft.com/office/officeart/2005/8/layout/hList1"/>
    <dgm:cxn modelId="{60728163-87EF-4E38-8DD6-4F5E4D8DE528}" type="presParOf" srcId="{0C3F6100-3F56-4243-86BF-80DFD13A88E0}" destId="{372EC2DF-BCCA-4ED1-8239-09DF7D1BEB0E}" srcOrd="1" destOrd="0" presId="urn:microsoft.com/office/officeart/2005/8/layout/hList1"/>
    <dgm:cxn modelId="{854F9788-AD2D-4629-B065-CE9C62809F2A}" type="presParOf" srcId="{0C3F6100-3F56-4243-86BF-80DFD13A88E0}" destId="{DAE9748A-33AE-42E0-88B0-C62E12303F9E}" srcOrd="2" destOrd="0" presId="urn:microsoft.com/office/officeart/2005/8/layout/hList1"/>
    <dgm:cxn modelId="{DC2813FE-0E50-42C4-9A4F-5049DB333A8D}" type="presParOf" srcId="{DAE9748A-33AE-42E0-88B0-C62E12303F9E}" destId="{D67A444D-B04B-4528-9EDE-92C48936FF6F}" srcOrd="0" destOrd="0" presId="urn:microsoft.com/office/officeart/2005/8/layout/hList1"/>
    <dgm:cxn modelId="{6FBBCD30-1C62-4859-BE75-078AB5FE4DC8}" type="presParOf" srcId="{DAE9748A-33AE-42E0-88B0-C62E12303F9E}" destId="{A8B26F8B-D7E0-423B-B906-F057A91261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F9346FE-A254-4CAC-9340-703B653E6614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BB277D3-299E-4DBE-B3D9-5A339A04FE7F}">
      <dgm:prSet/>
      <dgm:spPr/>
      <dgm:t>
        <a:bodyPr/>
        <a:lstStyle/>
        <a:p>
          <a:pPr rtl="0"/>
          <a:r>
            <a:rPr lang="es-AR" dirty="0"/>
            <a:t>Seguridad jurídica y garantías viables</a:t>
          </a:r>
          <a:endParaRPr lang="es-MX" dirty="0"/>
        </a:p>
      </dgm:t>
    </dgm:pt>
    <dgm:pt modelId="{E5C2CCAE-F934-455A-ACF4-F0E38808A00D}" type="sibTrans" cxnId="{F9961D18-FC3A-44BC-B34D-D0F35D90D9FF}">
      <dgm:prSet/>
      <dgm:spPr/>
      <dgm:t>
        <a:bodyPr/>
        <a:lstStyle/>
        <a:p>
          <a:endParaRPr lang="es-MX"/>
        </a:p>
      </dgm:t>
    </dgm:pt>
    <dgm:pt modelId="{F7D3676C-4FF4-4A4B-8954-E3E28A626216}" type="parTrans" cxnId="{F9961D18-FC3A-44BC-B34D-D0F35D90D9FF}">
      <dgm:prSet/>
      <dgm:spPr/>
      <dgm:t>
        <a:bodyPr/>
        <a:lstStyle/>
        <a:p>
          <a:endParaRPr lang="es-MX"/>
        </a:p>
      </dgm:t>
    </dgm:pt>
    <dgm:pt modelId="{B07AA762-1340-439C-911C-A47C06FF179D}">
      <dgm:prSet/>
      <dgm:spPr/>
      <dgm:t>
        <a:bodyPr/>
        <a:lstStyle/>
        <a:p>
          <a:pPr rtl="0"/>
          <a:r>
            <a:rPr lang="es-MX" dirty="0"/>
            <a:t>Poderes amplios del Estado</a:t>
          </a:r>
        </a:p>
      </dgm:t>
    </dgm:pt>
    <dgm:pt modelId="{ABAA359B-C93A-44BF-8B07-8ECE8F83F5F8}" type="parTrans" cxnId="{4E0F1BEA-A813-4880-9074-5BDDA69E5E48}">
      <dgm:prSet/>
      <dgm:spPr/>
      <dgm:t>
        <a:bodyPr/>
        <a:lstStyle/>
        <a:p>
          <a:endParaRPr lang="es-ES"/>
        </a:p>
      </dgm:t>
    </dgm:pt>
    <dgm:pt modelId="{93162711-5C10-4F15-83A0-E4C212FFC5B8}" type="sibTrans" cxnId="{4E0F1BEA-A813-4880-9074-5BDDA69E5E48}">
      <dgm:prSet/>
      <dgm:spPr/>
      <dgm:t>
        <a:bodyPr/>
        <a:lstStyle/>
        <a:p>
          <a:endParaRPr lang="es-ES"/>
        </a:p>
      </dgm:t>
    </dgm:pt>
    <dgm:pt modelId="{28F023EC-0B71-4342-9162-EABAA486D931}" type="pres">
      <dgm:prSet presAssocID="{DF9346FE-A254-4CAC-9340-703B653E6614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920BAE-AC92-4E69-8E26-267CCF831BFE}" type="pres">
      <dgm:prSet presAssocID="{DF9346FE-A254-4CAC-9340-703B653E6614}" presName="Background" presStyleLbl="bgImgPlace1" presStyleIdx="0" presStyleCnt="1"/>
      <dgm:spPr/>
    </dgm:pt>
    <dgm:pt modelId="{91D1241C-2D42-45D4-BBDD-F93C0E654EF7}" type="pres">
      <dgm:prSet presAssocID="{DF9346FE-A254-4CAC-9340-703B653E6614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668CD4-8177-4D16-9689-E3376014FAA7}" type="pres">
      <dgm:prSet presAssocID="{DF9346FE-A254-4CAC-9340-703B653E6614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75F42C-711F-41DF-9B54-0580674AAAD2}" type="pres">
      <dgm:prSet presAssocID="{DF9346FE-A254-4CAC-9340-703B653E6614}" presName="Plus" presStyleLbl="alignNode1" presStyleIdx="0" presStyleCnt="2"/>
      <dgm:spPr/>
    </dgm:pt>
    <dgm:pt modelId="{AADA33E6-BC74-4DF8-AF14-338A086D53AD}" type="pres">
      <dgm:prSet presAssocID="{DF9346FE-A254-4CAC-9340-703B653E6614}" presName="Minus" presStyleLbl="alignNode1" presStyleIdx="1" presStyleCnt="2"/>
      <dgm:spPr/>
    </dgm:pt>
    <dgm:pt modelId="{83660E7B-E52A-4D8B-8F3D-F0911465C397}" type="pres">
      <dgm:prSet presAssocID="{DF9346FE-A254-4CAC-9340-703B653E6614}" presName="Divider" presStyleLbl="parChTrans1D1" presStyleIdx="0" presStyleCnt="1"/>
      <dgm:spPr/>
    </dgm:pt>
  </dgm:ptLst>
  <dgm:cxnLst>
    <dgm:cxn modelId="{0545F56E-989C-4DCD-8633-706EA8C698B0}" type="presOf" srcId="{DF9346FE-A254-4CAC-9340-703B653E6614}" destId="{28F023EC-0B71-4342-9162-EABAA486D931}" srcOrd="0" destOrd="0" presId="urn:microsoft.com/office/officeart/2009/3/layout/PlusandMinus"/>
    <dgm:cxn modelId="{4E0F1BEA-A813-4880-9074-5BDDA69E5E48}" srcId="{DF9346FE-A254-4CAC-9340-703B653E6614}" destId="{B07AA762-1340-439C-911C-A47C06FF179D}" srcOrd="1" destOrd="0" parTransId="{ABAA359B-C93A-44BF-8B07-8ECE8F83F5F8}" sibTransId="{93162711-5C10-4F15-83A0-E4C212FFC5B8}"/>
    <dgm:cxn modelId="{DB0FFB48-2A1E-4009-9EC8-FFCAD0D6DD05}" type="presOf" srcId="{6BB277D3-299E-4DBE-B3D9-5A339A04FE7F}" destId="{91D1241C-2D42-45D4-BBDD-F93C0E654EF7}" srcOrd="0" destOrd="0" presId="urn:microsoft.com/office/officeart/2009/3/layout/PlusandMinus"/>
    <dgm:cxn modelId="{F9961D18-FC3A-44BC-B34D-D0F35D90D9FF}" srcId="{DF9346FE-A254-4CAC-9340-703B653E6614}" destId="{6BB277D3-299E-4DBE-B3D9-5A339A04FE7F}" srcOrd="0" destOrd="0" parTransId="{F7D3676C-4FF4-4A4B-8954-E3E28A626216}" sibTransId="{E5C2CCAE-F934-455A-ACF4-F0E38808A00D}"/>
    <dgm:cxn modelId="{F19148F3-9272-4E07-83D5-B2D8862EC31A}" type="presOf" srcId="{B07AA762-1340-439C-911C-A47C06FF179D}" destId="{3F668CD4-8177-4D16-9689-E3376014FAA7}" srcOrd="0" destOrd="0" presId="urn:microsoft.com/office/officeart/2009/3/layout/PlusandMinus"/>
    <dgm:cxn modelId="{77F9A2C2-8B2A-4E5D-BE6E-DE296109BF4C}" type="presParOf" srcId="{28F023EC-0B71-4342-9162-EABAA486D931}" destId="{CB920BAE-AC92-4E69-8E26-267CCF831BFE}" srcOrd="0" destOrd="0" presId="urn:microsoft.com/office/officeart/2009/3/layout/PlusandMinus"/>
    <dgm:cxn modelId="{284A2D4B-5F08-44AF-83B8-63CED9A572FC}" type="presParOf" srcId="{28F023EC-0B71-4342-9162-EABAA486D931}" destId="{91D1241C-2D42-45D4-BBDD-F93C0E654EF7}" srcOrd="1" destOrd="0" presId="urn:microsoft.com/office/officeart/2009/3/layout/PlusandMinus"/>
    <dgm:cxn modelId="{2910940E-97F9-4D5B-8D99-4A0B9D036D91}" type="presParOf" srcId="{28F023EC-0B71-4342-9162-EABAA486D931}" destId="{3F668CD4-8177-4D16-9689-E3376014FAA7}" srcOrd="2" destOrd="0" presId="urn:microsoft.com/office/officeart/2009/3/layout/PlusandMinus"/>
    <dgm:cxn modelId="{DE17A5B8-36D1-485D-9EE9-CBFA538A3515}" type="presParOf" srcId="{28F023EC-0B71-4342-9162-EABAA486D931}" destId="{AF75F42C-711F-41DF-9B54-0580674AAAD2}" srcOrd="3" destOrd="0" presId="urn:microsoft.com/office/officeart/2009/3/layout/PlusandMinus"/>
    <dgm:cxn modelId="{7415D4BC-BDCC-42DC-8CF8-2A6BD57D807B}" type="presParOf" srcId="{28F023EC-0B71-4342-9162-EABAA486D931}" destId="{AADA33E6-BC74-4DF8-AF14-338A086D53AD}" srcOrd="4" destOrd="0" presId="urn:microsoft.com/office/officeart/2009/3/layout/PlusandMinus"/>
    <dgm:cxn modelId="{2B33D127-ED03-4C52-99B3-39A4CE9B0C2E}" type="presParOf" srcId="{28F023EC-0B71-4342-9162-EABAA486D931}" destId="{83660E7B-E52A-4D8B-8F3D-F0911465C397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F9346FE-A254-4CAC-9340-703B653E6614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BB277D3-299E-4DBE-B3D9-5A339A04FE7F}">
      <dgm:prSet/>
      <dgm:spPr/>
      <dgm:t>
        <a:bodyPr/>
        <a:lstStyle/>
        <a:p>
          <a:pPr rtl="0"/>
          <a:r>
            <a:rPr lang="es-AR" dirty="0"/>
            <a:t>Seguridad jurídica</a:t>
          </a:r>
        </a:p>
        <a:p>
          <a:pPr rtl="0"/>
          <a:endParaRPr lang="es-MX" dirty="0"/>
        </a:p>
      </dgm:t>
    </dgm:pt>
    <dgm:pt modelId="{E5C2CCAE-F934-455A-ACF4-F0E38808A00D}" type="sibTrans" cxnId="{F9961D18-FC3A-44BC-B34D-D0F35D90D9FF}">
      <dgm:prSet/>
      <dgm:spPr/>
      <dgm:t>
        <a:bodyPr/>
        <a:lstStyle/>
        <a:p>
          <a:endParaRPr lang="es-MX"/>
        </a:p>
      </dgm:t>
    </dgm:pt>
    <dgm:pt modelId="{F7D3676C-4FF4-4A4B-8954-E3E28A626216}" type="parTrans" cxnId="{F9961D18-FC3A-44BC-B34D-D0F35D90D9FF}">
      <dgm:prSet/>
      <dgm:spPr/>
      <dgm:t>
        <a:bodyPr/>
        <a:lstStyle/>
        <a:p>
          <a:endParaRPr lang="es-MX"/>
        </a:p>
      </dgm:t>
    </dgm:pt>
    <dgm:pt modelId="{B07AA762-1340-439C-911C-A47C06FF179D}">
      <dgm:prSet/>
      <dgm:spPr/>
      <dgm:t>
        <a:bodyPr/>
        <a:lstStyle/>
        <a:p>
          <a:pPr rtl="0"/>
          <a:r>
            <a:rPr lang="es-MX" dirty="0"/>
            <a:t>Costo</a:t>
          </a:r>
        </a:p>
      </dgm:t>
    </dgm:pt>
    <dgm:pt modelId="{ABAA359B-C93A-44BF-8B07-8ECE8F83F5F8}" type="parTrans" cxnId="{4E0F1BEA-A813-4880-9074-5BDDA69E5E48}">
      <dgm:prSet/>
      <dgm:spPr/>
      <dgm:t>
        <a:bodyPr/>
        <a:lstStyle/>
        <a:p>
          <a:endParaRPr lang="es-ES"/>
        </a:p>
      </dgm:t>
    </dgm:pt>
    <dgm:pt modelId="{93162711-5C10-4F15-83A0-E4C212FFC5B8}" type="sibTrans" cxnId="{4E0F1BEA-A813-4880-9074-5BDDA69E5E48}">
      <dgm:prSet/>
      <dgm:spPr/>
      <dgm:t>
        <a:bodyPr/>
        <a:lstStyle/>
        <a:p>
          <a:endParaRPr lang="es-ES"/>
        </a:p>
      </dgm:t>
    </dgm:pt>
    <dgm:pt modelId="{28F023EC-0B71-4342-9162-EABAA486D931}" type="pres">
      <dgm:prSet presAssocID="{DF9346FE-A254-4CAC-9340-703B653E6614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920BAE-AC92-4E69-8E26-267CCF831BFE}" type="pres">
      <dgm:prSet presAssocID="{DF9346FE-A254-4CAC-9340-703B653E6614}" presName="Background" presStyleLbl="bgImgPlace1" presStyleIdx="0" presStyleCnt="1"/>
      <dgm:spPr/>
    </dgm:pt>
    <dgm:pt modelId="{91D1241C-2D42-45D4-BBDD-F93C0E654EF7}" type="pres">
      <dgm:prSet presAssocID="{DF9346FE-A254-4CAC-9340-703B653E6614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668CD4-8177-4D16-9689-E3376014FAA7}" type="pres">
      <dgm:prSet presAssocID="{DF9346FE-A254-4CAC-9340-703B653E6614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75F42C-711F-41DF-9B54-0580674AAAD2}" type="pres">
      <dgm:prSet presAssocID="{DF9346FE-A254-4CAC-9340-703B653E6614}" presName="Plus" presStyleLbl="alignNode1" presStyleIdx="0" presStyleCnt="2"/>
      <dgm:spPr/>
    </dgm:pt>
    <dgm:pt modelId="{AADA33E6-BC74-4DF8-AF14-338A086D53AD}" type="pres">
      <dgm:prSet presAssocID="{DF9346FE-A254-4CAC-9340-703B653E6614}" presName="Minus" presStyleLbl="alignNode1" presStyleIdx="1" presStyleCnt="2"/>
      <dgm:spPr/>
    </dgm:pt>
    <dgm:pt modelId="{83660E7B-E52A-4D8B-8F3D-F0911465C397}" type="pres">
      <dgm:prSet presAssocID="{DF9346FE-A254-4CAC-9340-703B653E6614}" presName="Divider" presStyleLbl="parChTrans1D1" presStyleIdx="0" presStyleCnt="1"/>
      <dgm:spPr/>
    </dgm:pt>
  </dgm:ptLst>
  <dgm:cxnLst>
    <dgm:cxn modelId="{0545F56E-989C-4DCD-8633-706EA8C698B0}" type="presOf" srcId="{DF9346FE-A254-4CAC-9340-703B653E6614}" destId="{28F023EC-0B71-4342-9162-EABAA486D931}" srcOrd="0" destOrd="0" presId="urn:microsoft.com/office/officeart/2009/3/layout/PlusandMinus"/>
    <dgm:cxn modelId="{4E0F1BEA-A813-4880-9074-5BDDA69E5E48}" srcId="{DF9346FE-A254-4CAC-9340-703B653E6614}" destId="{B07AA762-1340-439C-911C-A47C06FF179D}" srcOrd="1" destOrd="0" parTransId="{ABAA359B-C93A-44BF-8B07-8ECE8F83F5F8}" sibTransId="{93162711-5C10-4F15-83A0-E4C212FFC5B8}"/>
    <dgm:cxn modelId="{DB0FFB48-2A1E-4009-9EC8-FFCAD0D6DD05}" type="presOf" srcId="{6BB277D3-299E-4DBE-B3D9-5A339A04FE7F}" destId="{91D1241C-2D42-45D4-BBDD-F93C0E654EF7}" srcOrd="0" destOrd="0" presId="urn:microsoft.com/office/officeart/2009/3/layout/PlusandMinus"/>
    <dgm:cxn modelId="{F9961D18-FC3A-44BC-B34D-D0F35D90D9FF}" srcId="{DF9346FE-A254-4CAC-9340-703B653E6614}" destId="{6BB277D3-299E-4DBE-B3D9-5A339A04FE7F}" srcOrd="0" destOrd="0" parTransId="{F7D3676C-4FF4-4A4B-8954-E3E28A626216}" sibTransId="{E5C2CCAE-F934-455A-ACF4-F0E38808A00D}"/>
    <dgm:cxn modelId="{F19148F3-9272-4E07-83D5-B2D8862EC31A}" type="presOf" srcId="{B07AA762-1340-439C-911C-A47C06FF179D}" destId="{3F668CD4-8177-4D16-9689-E3376014FAA7}" srcOrd="0" destOrd="0" presId="urn:microsoft.com/office/officeart/2009/3/layout/PlusandMinus"/>
    <dgm:cxn modelId="{77F9A2C2-8B2A-4E5D-BE6E-DE296109BF4C}" type="presParOf" srcId="{28F023EC-0B71-4342-9162-EABAA486D931}" destId="{CB920BAE-AC92-4E69-8E26-267CCF831BFE}" srcOrd="0" destOrd="0" presId="urn:microsoft.com/office/officeart/2009/3/layout/PlusandMinus"/>
    <dgm:cxn modelId="{284A2D4B-5F08-44AF-83B8-63CED9A572FC}" type="presParOf" srcId="{28F023EC-0B71-4342-9162-EABAA486D931}" destId="{91D1241C-2D42-45D4-BBDD-F93C0E654EF7}" srcOrd="1" destOrd="0" presId="urn:microsoft.com/office/officeart/2009/3/layout/PlusandMinus"/>
    <dgm:cxn modelId="{2910940E-97F9-4D5B-8D99-4A0B9D036D91}" type="presParOf" srcId="{28F023EC-0B71-4342-9162-EABAA486D931}" destId="{3F668CD4-8177-4D16-9689-E3376014FAA7}" srcOrd="2" destOrd="0" presId="urn:microsoft.com/office/officeart/2009/3/layout/PlusandMinus"/>
    <dgm:cxn modelId="{DE17A5B8-36D1-485D-9EE9-CBFA538A3515}" type="presParOf" srcId="{28F023EC-0B71-4342-9162-EABAA486D931}" destId="{AF75F42C-711F-41DF-9B54-0580674AAAD2}" srcOrd="3" destOrd="0" presId="urn:microsoft.com/office/officeart/2009/3/layout/PlusandMinus"/>
    <dgm:cxn modelId="{7415D4BC-BDCC-42DC-8CF8-2A6BD57D807B}" type="presParOf" srcId="{28F023EC-0B71-4342-9162-EABAA486D931}" destId="{AADA33E6-BC74-4DF8-AF14-338A086D53AD}" srcOrd="4" destOrd="0" presId="urn:microsoft.com/office/officeart/2009/3/layout/PlusandMinus"/>
    <dgm:cxn modelId="{2B33D127-ED03-4C52-99B3-39A4CE9B0C2E}" type="presParOf" srcId="{28F023EC-0B71-4342-9162-EABAA486D931}" destId="{83660E7B-E52A-4D8B-8F3D-F0911465C397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08FF646-834C-440D-8549-46D8F48011BB}" type="doc">
      <dgm:prSet loTypeId="urn:microsoft.com/office/officeart/2005/8/layout/bProcess3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CD90C8F8-27E6-4259-BFC7-F9B323DACCC1}">
      <dgm:prSet custT="1"/>
      <dgm:spPr>
        <a:solidFill>
          <a:srgbClr val="E67239"/>
        </a:solidFill>
        <a:ln>
          <a:noFill/>
        </a:ln>
      </dgm:spPr>
      <dgm:t>
        <a:bodyPr/>
        <a:lstStyle/>
        <a:p>
          <a:pPr rtl="0"/>
          <a:r>
            <a:rPr lang="es-MX" sz="2400" dirty="0" smtClean="0"/>
            <a:t>Ley Provincial 10.409</a:t>
          </a:r>
          <a:endParaRPr lang="es-MX" sz="2400" dirty="0"/>
        </a:p>
      </dgm:t>
    </dgm:pt>
    <dgm:pt modelId="{A6441967-9D4B-4A44-A88D-D6B0FD930A4A}" type="parTrans" cxnId="{EAD7B2F6-D979-4028-9E12-59280568D120}">
      <dgm:prSet/>
      <dgm:spPr/>
      <dgm:t>
        <a:bodyPr/>
        <a:lstStyle/>
        <a:p>
          <a:endParaRPr lang="es-MX"/>
        </a:p>
      </dgm:t>
    </dgm:pt>
    <dgm:pt modelId="{5AF1933B-27BD-4FE1-9C81-C865EB1ABA89}" type="sibTrans" cxnId="{EAD7B2F6-D979-4028-9E12-59280568D120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/>
        </a:p>
      </dgm:t>
    </dgm:pt>
    <dgm:pt modelId="{8C9D2D6E-95B2-4876-BCF6-A9C9470E91FD}">
      <dgm:prSet custT="1"/>
      <dgm:spPr>
        <a:solidFill>
          <a:srgbClr val="E6BD53"/>
        </a:solidFill>
        <a:ln>
          <a:noFill/>
        </a:ln>
      </dgm:spPr>
      <dgm:t>
        <a:bodyPr/>
        <a:lstStyle/>
        <a:p>
          <a:pPr rtl="0"/>
          <a:r>
            <a:rPr lang="es-MX" sz="2400" dirty="0" smtClean="0"/>
            <a:t>Ley</a:t>
          </a:r>
          <a:r>
            <a:rPr lang="es-MX" sz="2400" baseline="0" dirty="0" smtClean="0"/>
            <a:t> 17.520 (</a:t>
          </a:r>
          <a:r>
            <a:rPr lang="es-MX" sz="2400" baseline="0" dirty="0" err="1" smtClean="0"/>
            <a:t>mod</a:t>
          </a:r>
          <a:r>
            <a:rPr lang="es-MX" sz="2400" baseline="0" dirty="0" smtClean="0"/>
            <a:t>. Ley 23.696)</a:t>
          </a:r>
          <a:endParaRPr lang="es-MX" sz="2400" dirty="0"/>
        </a:p>
      </dgm:t>
    </dgm:pt>
    <dgm:pt modelId="{5DCCCE0D-2F39-40BD-8826-BDB3ACDF410C}" type="parTrans" cxnId="{534C1CC1-3836-4943-A87E-AD23DD67658B}">
      <dgm:prSet/>
      <dgm:spPr/>
      <dgm:t>
        <a:bodyPr/>
        <a:lstStyle/>
        <a:p>
          <a:endParaRPr lang="en-US"/>
        </a:p>
      </dgm:t>
    </dgm:pt>
    <dgm:pt modelId="{E0C4B16A-9DD3-49FA-AC44-E58948358F4E}" type="sibTrans" cxnId="{534C1CC1-3836-4943-A87E-AD23DD67658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/>
        </a:p>
      </dgm:t>
    </dgm:pt>
    <dgm:pt modelId="{4E373940-D3D9-409E-847D-AF119A163A99}">
      <dgm:prSet custT="1"/>
      <dgm:spPr>
        <a:solidFill>
          <a:srgbClr val="E88D44"/>
        </a:solidFill>
        <a:ln>
          <a:noFill/>
        </a:ln>
      </dgm:spPr>
      <dgm:t>
        <a:bodyPr/>
        <a:lstStyle/>
        <a:p>
          <a:pPr rtl="0"/>
          <a:r>
            <a:rPr lang="es-MX" sz="2400" dirty="0" smtClean="0"/>
            <a:t>Ley 27.328 (</a:t>
          </a:r>
          <a:r>
            <a:rPr lang="es-MX" sz="2400" dirty="0" err="1" smtClean="0"/>
            <a:t>Dec</a:t>
          </a:r>
          <a:r>
            <a:rPr lang="es-MX" sz="2400" dirty="0" smtClean="0"/>
            <a:t>. Reg. 118/17)</a:t>
          </a:r>
          <a:endParaRPr lang="es-MX" sz="2400" dirty="0"/>
        </a:p>
      </dgm:t>
    </dgm:pt>
    <dgm:pt modelId="{10B0F3FD-4F92-480A-BECC-D03A25865014}" type="parTrans" cxnId="{1DC00A88-8490-4FAA-8400-A619F16E2DDD}">
      <dgm:prSet/>
      <dgm:spPr/>
      <dgm:t>
        <a:bodyPr/>
        <a:lstStyle/>
        <a:p>
          <a:endParaRPr lang="en-US"/>
        </a:p>
      </dgm:t>
    </dgm:pt>
    <dgm:pt modelId="{FE0A1C7D-6DBA-439D-A8B2-26B26B475C53}" type="sibTrans" cxnId="{1DC00A88-8490-4FAA-8400-A619F16E2DDD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/>
        </a:p>
      </dgm:t>
    </dgm:pt>
    <dgm:pt modelId="{C3685EFB-B51A-47CC-8A1B-92BC7D540C4D}">
      <dgm:prSet custT="1"/>
      <dgm:spPr>
        <a:solidFill>
          <a:srgbClr val="E6A64C"/>
        </a:solidFill>
        <a:ln>
          <a:noFill/>
        </a:ln>
      </dgm:spPr>
      <dgm:t>
        <a:bodyPr/>
        <a:lstStyle/>
        <a:p>
          <a:pPr rtl="0"/>
          <a:r>
            <a:rPr lang="es-MX" sz="2400" dirty="0" smtClean="0"/>
            <a:t>Decreto 1299/00</a:t>
          </a:r>
          <a:endParaRPr lang="es-MX" sz="2400" dirty="0"/>
        </a:p>
      </dgm:t>
    </dgm:pt>
    <dgm:pt modelId="{1CDC3242-9FFC-4B52-A299-F91B646577BC}" type="sibTrans" cxnId="{604E69EF-8146-4EFC-A786-DA45EB726CE5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/>
        </a:p>
      </dgm:t>
    </dgm:pt>
    <dgm:pt modelId="{16D637C3-6C07-4848-BB88-7A92ECDC0077}" type="parTrans" cxnId="{604E69EF-8146-4EFC-A786-DA45EB726CE5}">
      <dgm:prSet/>
      <dgm:spPr/>
      <dgm:t>
        <a:bodyPr/>
        <a:lstStyle/>
        <a:p>
          <a:endParaRPr lang="es-MX"/>
        </a:p>
      </dgm:t>
    </dgm:pt>
    <dgm:pt modelId="{0CBD7380-2D1A-4C1D-B7DA-DBF1D2B7C1A9}" type="pres">
      <dgm:prSet presAssocID="{B08FF646-834C-440D-8549-46D8F48011B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4974A6-9E34-4ABE-9E20-A5715B610BB6}" type="pres">
      <dgm:prSet presAssocID="{8C9D2D6E-95B2-4876-BCF6-A9C9470E91FD}" presName="node" presStyleLbl="node1" presStyleIdx="0" presStyleCnt="4" custScaleX="363032" custScaleY="73896" custLinFactNeighborX="0" custLinFactNeighborY="-273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ACD260-CD6E-4A4A-8177-DB1D19BE7EC6}" type="pres">
      <dgm:prSet presAssocID="{E0C4B16A-9DD3-49FA-AC44-E58948358F4E}" presName="sibTrans" presStyleLbl="sibTrans1D1" presStyleIdx="0" presStyleCnt="3"/>
      <dgm:spPr/>
      <dgm:t>
        <a:bodyPr/>
        <a:lstStyle/>
        <a:p>
          <a:endParaRPr lang="es-ES"/>
        </a:p>
      </dgm:t>
    </dgm:pt>
    <dgm:pt modelId="{B463488F-7CBE-4B81-82C2-D6F67B4DCFB6}" type="pres">
      <dgm:prSet presAssocID="{E0C4B16A-9DD3-49FA-AC44-E58948358F4E}" presName="connectorText" presStyleLbl="sibTrans1D1" presStyleIdx="0" presStyleCnt="3"/>
      <dgm:spPr/>
      <dgm:t>
        <a:bodyPr/>
        <a:lstStyle/>
        <a:p>
          <a:endParaRPr lang="es-ES"/>
        </a:p>
      </dgm:t>
    </dgm:pt>
    <dgm:pt modelId="{35304A76-21CD-4F50-A500-9C192ACFF605}" type="pres">
      <dgm:prSet presAssocID="{C3685EFB-B51A-47CC-8A1B-92BC7D540C4D}" presName="node" presStyleLbl="node1" presStyleIdx="1" presStyleCnt="4" custScaleX="363032" custScaleY="67178" custLinFactNeighborY="-112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DAC86E-A0DD-49FD-B166-3EFE1FF6C5C6}" type="pres">
      <dgm:prSet presAssocID="{1CDC3242-9FFC-4B52-A299-F91B646577BC}" presName="sibTrans" presStyleLbl="sibTrans1D1" presStyleIdx="1" presStyleCnt="3"/>
      <dgm:spPr/>
      <dgm:t>
        <a:bodyPr/>
        <a:lstStyle/>
        <a:p>
          <a:endParaRPr lang="es-ES"/>
        </a:p>
      </dgm:t>
    </dgm:pt>
    <dgm:pt modelId="{48F2858A-E30A-456A-84DC-7E2D1DC504FF}" type="pres">
      <dgm:prSet presAssocID="{1CDC3242-9FFC-4B52-A299-F91B646577BC}" presName="connectorText" presStyleLbl="sibTrans1D1" presStyleIdx="1" presStyleCnt="3"/>
      <dgm:spPr/>
      <dgm:t>
        <a:bodyPr/>
        <a:lstStyle/>
        <a:p>
          <a:endParaRPr lang="es-ES"/>
        </a:p>
      </dgm:t>
    </dgm:pt>
    <dgm:pt modelId="{393B557B-C70F-4197-9330-091EB97BB8DA}" type="pres">
      <dgm:prSet presAssocID="{4E373940-D3D9-409E-847D-AF119A163A99}" presName="node" presStyleLbl="node1" presStyleIdx="2" presStyleCnt="4" custScaleX="363032" custScaleY="67178" custLinFactNeighborY="-173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2E14B9-7046-4EC2-8523-E0C3EEAC8749}" type="pres">
      <dgm:prSet presAssocID="{FE0A1C7D-6DBA-439D-A8B2-26B26B475C53}" presName="sibTrans" presStyleLbl="sibTrans1D1" presStyleIdx="2" presStyleCnt="3"/>
      <dgm:spPr/>
      <dgm:t>
        <a:bodyPr/>
        <a:lstStyle/>
        <a:p>
          <a:endParaRPr lang="es-ES"/>
        </a:p>
      </dgm:t>
    </dgm:pt>
    <dgm:pt modelId="{9DBC3762-7113-4AE8-AED5-705C6B83A5F7}" type="pres">
      <dgm:prSet presAssocID="{FE0A1C7D-6DBA-439D-A8B2-26B26B475C53}" presName="connectorText" presStyleLbl="sibTrans1D1" presStyleIdx="2" presStyleCnt="3"/>
      <dgm:spPr/>
      <dgm:t>
        <a:bodyPr/>
        <a:lstStyle/>
        <a:p>
          <a:endParaRPr lang="es-ES"/>
        </a:p>
      </dgm:t>
    </dgm:pt>
    <dgm:pt modelId="{3CC0F1EC-CEAA-4BE4-94A6-3BB28FBE53DA}" type="pres">
      <dgm:prSet presAssocID="{CD90C8F8-27E6-4259-BFC7-F9B323DACCC1}" presName="node" presStyleLbl="node1" presStyleIdx="3" presStyleCnt="4" custScaleX="363032" custScaleY="67178" custLinFactNeighborY="-241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4370AC-1836-4BB5-8846-A975B5CCE3CD}" type="presOf" srcId="{CD90C8F8-27E6-4259-BFC7-F9B323DACCC1}" destId="{3CC0F1EC-CEAA-4BE4-94A6-3BB28FBE53DA}" srcOrd="0" destOrd="0" presId="urn:microsoft.com/office/officeart/2005/8/layout/bProcess3"/>
    <dgm:cxn modelId="{604E69EF-8146-4EFC-A786-DA45EB726CE5}" srcId="{B08FF646-834C-440D-8549-46D8F48011BB}" destId="{C3685EFB-B51A-47CC-8A1B-92BC7D540C4D}" srcOrd="1" destOrd="0" parTransId="{16D637C3-6C07-4848-BB88-7A92ECDC0077}" sibTransId="{1CDC3242-9FFC-4B52-A299-F91B646577BC}"/>
    <dgm:cxn modelId="{21C834B0-BCFC-4E76-A118-ED09AB9A99DF}" type="presOf" srcId="{FE0A1C7D-6DBA-439D-A8B2-26B26B475C53}" destId="{212E14B9-7046-4EC2-8523-E0C3EEAC8749}" srcOrd="0" destOrd="0" presId="urn:microsoft.com/office/officeart/2005/8/layout/bProcess3"/>
    <dgm:cxn modelId="{1DC00A88-8490-4FAA-8400-A619F16E2DDD}" srcId="{B08FF646-834C-440D-8549-46D8F48011BB}" destId="{4E373940-D3D9-409E-847D-AF119A163A99}" srcOrd="2" destOrd="0" parTransId="{10B0F3FD-4F92-480A-BECC-D03A25865014}" sibTransId="{FE0A1C7D-6DBA-439D-A8B2-26B26B475C53}"/>
    <dgm:cxn modelId="{46468123-8939-4894-B4C9-62C611B75BB4}" type="presOf" srcId="{8C9D2D6E-95B2-4876-BCF6-A9C9470E91FD}" destId="{FE4974A6-9E34-4ABE-9E20-A5715B610BB6}" srcOrd="0" destOrd="0" presId="urn:microsoft.com/office/officeart/2005/8/layout/bProcess3"/>
    <dgm:cxn modelId="{45BC2FA7-029F-4A9E-A45F-F5607A5E6420}" type="presOf" srcId="{1CDC3242-9FFC-4B52-A299-F91B646577BC}" destId="{48F2858A-E30A-456A-84DC-7E2D1DC504FF}" srcOrd="1" destOrd="0" presId="urn:microsoft.com/office/officeart/2005/8/layout/bProcess3"/>
    <dgm:cxn modelId="{B55D6157-C2F3-47BD-8A72-C38619591D87}" type="presOf" srcId="{1CDC3242-9FFC-4B52-A299-F91B646577BC}" destId="{F4DAC86E-A0DD-49FD-B166-3EFE1FF6C5C6}" srcOrd="0" destOrd="0" presId="urn:microsoft.com/office/officeart/2005/8/layout/bProcess3"/>
    <dgm:cxn modelId="{8E701C4F-17E8-44CE-A36E-DD53B0C350F1}" type="presOf" srcId="{C3685EFB-B51A-47CC-8A1B-92BC7D540C4D}" destId="{35304A76-21CD-4F50-A500-9C192ACFF605}" srcOrd="0" destOrd="0" presId="urn:microsoft.com/office/officeart/2005/8/layout/bProcess3"/>
    <dgm:cxn modelId="{43881EF8-45C7-4243-8572-F7A150825523}" type="presOf" srcId="{B08FF646-834C-440D-8549-46D8F48011BB}" destId="{0CBD7380-2D1A-4C1D-B7DA-DBF1D2B7C1A9}" srcOrd="0" destOrd="0" presId="urn:microsoft.com/office/officeart/2005/8/layout/bProcess3"/>
    <dgm:cxn modelId="{5BA0B0D0-2FAB-4F9C-B67F-BF902B5C7CCC}" type="presOf" srcId="{E0C4B16A-9DD3-49FA-AC44-E58948358F4E}" destId="{B463488F-7CBE-4B81-82C2-D6F67B4DCFB6}" srcOrd="1" destOrd="0" presId="urn:microsoft.com/office/officeart/2005/8/layout/bProcess3"/>
    <dgm:cxn modelId="{534C1CC1-3836-4943-A87E-AD23DD67658B}" srcId="{B08FF646-834C-440D-8549-46D8F48011BB}" destId="{8C9D2D6E-95B2-4876-BCF6-A9C9470E91FD}" srcOrd="0" destOrd="0" parTransId="{5DCCCE0D-2F39-40BD-8826-BDB3ACDF410C}" sibTransId="{E0C4B16A-9DD3-49FA-AC44-E58948358F4E}"/>
    <dgm:cxn modelId="{8BC9F38E-D6DF-4228-A9FA-00FD3EC4CF89}" type="presOf" srcId="{E0C4B16A-9DD3-49FA-AC44-E58948358F4E}" destId="{96ACD260-CD6E-4A4A-8177-DB1D19BE7EC6}" srcOrd="0" destOrd="0" presId="urn:microsoft.com/office/officeart/2005/8/layout/bProcess3"/>
    <dgm:cxn modelId="{EAD7B2F6-D979-4028-9E12-59280568D120}" srcId="{B08FF646-834C-440D-8549-46D8F48011BB}" destId="{CD90C8F8-27E6-4259-BFC7-F9B323DACCC1}" srcOrd="3" destOrd="0" parTransId="{A6441967-9D4B-4A44-A88D-D6B0FD930A4A}" sibTransId="{5AF1933B-27BD-4FE1-9C81-C865EB1ABA89}"/>
    <dgm:cxn modelId="{CD3883AA-524D-42AD-999B-DC59A6F9C740}" type="presOf" srcId="{4E373940-D3D9-409E-847D-AF119A163A99}" destId="{393B557B-C70F-4197-9330-091EB97BB8DA}" srcOrd="0" destOrd="0" presId="urn:microsoft.com/office/officeart/2005/8/layout/bProcess3"/>
    <dgm:cxn modelId="{4C815D93-027F-4E7D-8008-A54036A8CD59}" type="presOf" srcId="{FE0A1C7D-6DBA-439D-A8B2-26B26B475C53}" destId="{9DBC3762-7113-4AE8-AED5-705C6B83A5F7}" srcOrd="1" destOrd="0" presId="urn:microsoft.com/office/officeart/2005/8/layout/bProcess3"/>
    <dgm:cxn modelId="{C2E9E34A-6DBC-4E47-AAEB-D24ABC8833FB}" type="presParOf" srcId="{0CBD7380-2D1A-4C1D-B7DA-DBF1D2B7C1A9}" destId="{FE4974A6-9E34-4ABE-9E20-A5715B610BB6}" srcOrd="0" destOrd="0" presId="urn:microsoft.com/office/officeart/2005/8/layout/bProcess3"/>
    <dgm:cxn modelId="{636F752E-A436-473E-834E-672B1A5042BC}" type="presParOf" srcId="{0CBD7380-2D1A-4C1D-B7DA-DBF1D2B7C1A9}" destId="{96ACD260-CD6E-4A4A-8177-DB1D19BE7EC6}" srcOrd="1" destOrd="0" presId="urn:microsoft.com/office/officeart/2005/8/layout/bProcess3"/>
    <dgm:cxn modelId="{B41A8E5E-95AD-4A10-BEF8-BDD92A5342DC}" type="presParOf" srcId="{96ACD260-CD6E-4A4A-8177-DB1D19BE7EC6}" destId="{B463488F-7CBE-4B81-82C2-D6F67B4DCFB6}" srcOrd="0" destOrd="0" presId="urn:microsoft.com/office/officeart/2005/8/layout/bProcess3"/>
    <dgm:cxn modelId="{AF831EA9-C701-4D61-9372-D6FED6988F97}" type="presParOf" srcId="{0CBD7380-2D1A-4C1D-B7DA-DBF1D2B7C1A9}" destId="{35304A76-21CD-4F50-A500-9C192ACFF605}" srcOrd="2" destOrd="0" presId="urn:microsoft.com/office/officeart/2005/8/layout/bProcess3"/>
    <dgm:cxn modelId="{B9D947AE-A421-4AC2-B05D-B552442338CE}" type="presParOf" srcId="{0CBD7380-2D1A-4C1D-B7DA-DBF1D2B7C1A9}" destId="{F4DAC86E-A0DD-49FD-B166-3EFE1FF6C5C6}" srcOrd="3" destOrd="0" presId="urn:microsoft.com/office/officeart/2005/8/layout/bProcess3"/>
    <dgm:cxn modelId="{4BF806EF-4279-4454-B616-CD47A7C63AFE}" type="presParOf" srcId="{F4DAC86E-A0DD-49FD-B166-3EFE1FF6C5C6}" destId="{48F2858A-E30A-456A-84DC-7E2D1DC504FF}" srcOrd="0" destOrd="0" presId="urn:microsoft.com/office/officeart/2005/8/layout/bProcess3"/>
    <dgm:cxn modelId="{D5617725-8E6E-4ED9-8D65-B473E5258102}" type="presParOf" srcId="{0CBD7380-2D1A-4C1D-B7DA-DBF1D2B7C1A9}" destId="{393B557B-C70F-4197-9330-091EB97BB8DA}" srcOrd="4" destOrd="0" presId="urn:microsoft.com/office/officeart/2005/8/layout/bProcess3"/>
    <dgm:cxn modelId="{44FBCEB6-A2A8-463E-BA0A-0BEC6861AFD6}" type="presParOf" srcId="{0CBD7380-2D1A-4C1D-B7DA-DBF1D2B7C1A9}" destId="{212E14B9-7046-4EC2-8523-E0C3EEAC8749}" srcOrd="5" destOrd="0" presId="urn:microsoft.com/office/officeart/2005/8/layout/bProcess3"/>
    <dgm:cxn modelId="{41528368-F7DD-43E2-9D39-8C8FBA5C63E6}" type="presParOf" srcId="{212E14B9-7046-4EC2-8523-E0C3EEAC8749}" destId="{9DBC3762-7113-4AE8-AED5-705C6B83A5F7}" srcOrd="0" destOrd="0" presId="urn:microsoft.com/office/officeart/2005/8/layout/bProcess3"/>
    <dgm:cxn modelId="{0A31B057-0DC8-44FF-B171-B1985DB78A9B}" type="presParOf" srcId="{0CBD7380-2D1A-4C1D-B7DA-DBF1D2B7C1A9}" destId="{3CC0F1EC-CEAA-4BE4-94A6-3BB28FBE53DA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25E97B6-8F0D-45A3-9EBF-21F18485BDCB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44D2C3A-45FC-4382-95E4-81473071D914}">
      <dgm:prSet phldrT="[Texto]" custT="1"/>
      <dgm:spPr>
        <a:solidFill>
          <a:srgbClr val="E6BD53"/>
        </a:solidFill>
        <a:ln>
          <a:noFill/>
        </a:ln>
      </dgm:spPr>
      <dgm:t>
        <a:bodyPr/>
        <a:lstStyle/>
        <a:p>
          <a:r>
            <a:rPr lang="es-MX" sz="3000" dirty="0" smtClean="0"/>
            <a:t>Contratos Conmutativos</a:t>
          </a:r>
          <a:endParaRPr lang="es-MX" sz="3000" dirty="0"/>
        </a:p>
      </dgm:t>
    </dgm:pt>
    <dgm:pt modelId="{EB94E921-4E3F-46FE-8767-1A34F8C9466C}" type="parTrans" cxnId="{11BBD692-FA3B-4F9E-9973-119E295EFF94}">
      <dgm:prSet/>
      <dgm:spPr/>
      <dgm:t>
        <a:bodyPr/>
        <a:lstStyle/>
        <a:p>
          <a:endParaRPr lang="es-MX"/>
        </a:p>
      </dgm:t>
    </dgm:pt>
    <dgm:pt modelId="{893766FD-4991-461B-A78C-791E55775376}" type="sibTrans" cxnId="{11BBD692-FA3B-4F9E-9973-119E295EFF94}">
      <dgm:prSet/>
      <dgm:spPr/>
      <dgm:t>
        <a:bodyPr/>
        <a:lstStyle/>
        <a:p>
          <a:endParaRPr lang="es-MX"/>
        </a:p>
      </dgm:t>
    </dgm:pt>
    <dgm:pt modelId="{C513C408-6DC7-49E3-AD06-2C1F9B652644}">
      <dgm:prSet phldrT="[Texto]" custT="1"/>
      <dgm:spPr>
        <a:solidFill>
          <a:srgbClr val="E88D44"/>
        </a:solidFill>
        <a:ln>
          <a:noFill/>
        </a:ln>
      </dgm:spPr>
      <dgm:t>
        <a:bodyPr/>
        <a:lstStyle/>
        <a:p>
          <a:r>
            <a:rPr lang="es-MX" sz="3000" dirty="0" smtClean="0"/>
            <a:t>Ecuación Económico Financiera</a:t>
          </a:r>
          <a:endParaRPr lang="es-MX" sz="3000" dirty="0"/>
        </a:p>
      </dgm:t>
    </dgm:pt>
    <dgm:pt modelId="{ED19B332-4A36-4129-A0E3-F59153A46923}" type="parTrans" cxnId="{94F581AC-B53A-4F9C-AD45-A76E5FD961AA}">
      <dgm:prSet/>
      <dgm:spPr/>
      <dgm:t>
        <a:bodyPr/>
        <a:lstStyle/>
        <a:p>
          <a:endParaRPr lang="es-MX"/>
        </a:p>
      </dgm:t>
    </dgm:pt>
    <dgm:pt modelId="{E35BAD57-A3BC-42C6-B1B1-93B4F2E1DCED}" type="sibTrans" cxnId="{94F581AC-B53A-4F9C-AD45-A76E5FD961AA}">
      <dgm:prSet/>
      <dgm:spPr/>
      <dgm:t>
        <a:bodyPr/>
        <a:lstStyle/>
        <a:p>
          <a:endParaRPr lang="es-MX"/>
        </a:p>
      </dgm:t>
    </dgm:pt>
    <dgm:pt modelId="{24545F3C-2317-47C9-BCA3-F85410AA3E0B}">
      <dgm:prSet phldrT="[Texto]" custT="1"/>
      <dgm:spPr>
        <a:solidFill>
          <a:srgbClr val="E47920"/>
        </a:solidFill>
        <a:ln>
          <a:noFill/>
        </a:ln>
      </dgm:spPr>
      <dgm:t>
        <a:bodyPr/>
        <a:lstStyle/>
        <a:p>
          <a:r>
            <a:rPr lang="es-MX" sz="3000" dirty="0" smtClean="0"/>
            <a:t>Clases de Contratos</a:t>
          </a:r>
          <a:endParaRPr lang="es-MX" sz="3000" dirty="0"/>
        </a:p>
      </dgm:t>
    </dgm:pt>
    <dgm:pt modelId="{9318B2DD-2978-4C9B-B10A-1D24EEBDAEC0}" type="parTrans" cxnId="{839A3A74-5D18-4FC7-90AB-472AD57AC268}">
      <dgm:prSet/>
      <dgm:spPr/>
      <dgm:t>
        <a:bodyPr/>
        <a:lstStyle/>
        <a:p>
          <a:endParaRPr lang="es-MX"/>
        </a:p>
      </dgm:t>
    </dgm:pt>
    <dgm:pt modelId="{BAC54303-BE4B-4C6F-9A5D-29D676F748AD}" type="sibTrans" cxnId="{839A3A74-5D18-4FC7-90AB-472AD57AC268}">
      <dgm:prSet/>
      <dgm:spPr/>
      <dgm:t>
        <a:bodyPr/>
        <a:lstStyle/>
        <a:p>
          <a:endParaRPr lang="es-MX"/>
        </a:p>
      </dgm:t>
    </dgm:pt>
    <dgm:pt modelId="{E142F12B-F1D8-447B-B3E6-AF489C0E6406}">
      <dgm:prSet phldrT="[Texto]" custT="1"/>
      <dgm:spPr>
        <a:solidFill>
          <a:srgbClr val="BCAF6B"/>
        </a:solidFill>
        <a:ln>
          <a:noFill/>
        </a:ln>
      </dgm:spPr>
      <dgm:t>
        <a:bodyPr/>
        <a:lstStyle/>
        <a:p>
          <a:r>
            <a:rPr lang="es-MX" sz="3000" dirty="0" smtClean="0"/>
            <a:t>El Derecho Real de Superficie (NCCC)</a:t>
          </a:r>
          <a:endParaRPr lang="es-MX" sz="3000" dirty="0"/>
        </a:p>
      </dgm:t>
    </dgm:pt>
    <dgm:pt modelId="{4C679229-6FB4-4842-A04C-4D3E5AEDB175}" type="parTrans" cxnId="{FAC859D4-F2E1-43AE-BC54-4F7E69988021}">
      <dgm:prSet/>
      <dgm:spPr/>
      <dgm:t>
        <a:bodyPr/>
        <a:lstStyle/>
        <a:p>
          <a:endParaRPr lang="es-MX"/>
        </a:p>
      </dgm:t>
    </dgm:pt>
    <dgm:pt modelId="{DDB4DDB9-55DD-4BD3-A88D-809259B9C0B7}" type="sibTrans" cxnId="{FAC859D4-F2E1-43AE-BC54-4F7E69988021}">
      <dgm:prSet/>
      <dgm:spPr/>
      <dgm:t>
        <a:bodyPr/>
        <a:lstStyle/>
        <a:p>
          <a:endParaRPr lang="es-MX"/>
        </a:p>
      </dgm:t>
    </dgm:pt>
    <dgm:pt modelId="{4D5B225D-FDB5-4506-96A3-40F66C8BB05B}">
      <dgm:prSet phldrT="[Texto]" custT="1"/>
      <dgm:spPr>
        <a:solidFill>
          <a:srgbClr val="E6A64C"/>
        </a:solidFill>
        <a:ln>
          <a:noFill/>
        </a:ln>
      </dgm:spPr>
      <dgm:t>
        <a:bodyPr/>
        <a:lstStyle/>
        <a:p>
          <a:r>
            <a:rPr lang="es-MX" sz="3000" dirty="0" smtClean="0"/>
            <a:t>Distribución de los riesgos</a:t>
          </a:r>
          <a:endParaRPr lang="es-MX" sz="3000" dirty="0"/>
        </a:p>
      </dgm:t>
    </dgm:pt>
    <dgm:pt modelId="{72DF465F-8B67-4E11-BE1B-51B0872C8725}" type="sibTrans" cxnId="{66A26E0A-6E61-4462-A33F-27BF8B771EB8}">
      <dgm:prSet/>
      <dgm:spPr/>
      <dgm:t>
        <a:bodyPr/>
        <a:lstStyle/>
        <a:p>
          <a:endParaRPr lang="es-MX"/>
        </a:p>
      </dgm:t>
    </dgm:pt>
    <dgm:pt modelId="{AAA3885C-6DB9-49A8-BF84-70999B07F07D}" type="parTrans" cxnId="{66A26E0A-6E61-4462-A33F-27BF8B771EB8}">
      <dgm:prSet/>
      <dgm:spPr/>
      <dgm:t>
        <a:bodyPr/>
        <a:lstStyle/>
        <a:p>
          <a:endParaRPr lang="es-MX"/>
        </a:p>
      </dgm:t>
    </dgm:pt>
    <dgm:pt modelId="{ED9ABE14-0EEF-4FE6-9A9F-0C1B5951EF4C}">
      <dgm:prSet phldrT="[Texto]" custT="1"/>
      <dgm:spPr>
        <a:solidFill>
          <a:srgbClr val="D65736"/>
        </a:solidFill>
        <a:ln>
          <a:noFill/>
        </a:ln>
      </dgm:spPr>
      <dgm:t>
        <a:bodyPr/>
        <a:lstStyle/>
        <a:p>
          <a:r>
            <a:rPr lang="es-MX" sz="3000" dirty="0" smtClean="0"/>
            <a:t>Auditoría</a:t>
          </a:r>
          <a:endParaRPr lang="es-MX" sz="3000" dirty="0"/>
        </a:p>
      </dgm:t>
    </dgm:pt>
    <dgm:pt modelId="{FFD9E871-DC88-4A67-ABD2-1D12777648E8}" type="sibTrans" cxnId="{392A01DD-AECD-4AE4-AD2F-1040AFA59EAA}">
      <dgm:prSet/>
      <dgm:spPr/>
      <dgm:t>
        <a:bodyPr/>
        <a:lstStyle/>
        <a:p>
          <a:endParaRPr lang="es-MX"/>
        </a:p>
      </dgm:t>
    </dgm:pt>
    <dgm:pt modelId="{1EE657DA-609A-4DA9-B841-630AA8953A41}" type="parTrans" cxnId="{392A01DD-AECD-4AE4-AD2F-1040AFA59EAA}">
      <dgm:prSet/>
      <dgm:spPr/>
      <dgm:t>
        <a:bodyPr/>
        <a:lstStyle/>
        <a:p>
          <a:endParaRPr lang="es-MX"/>
        </a:p>
      </dgm:t>
    </dgm:pt>
    <dgm:pt modelId="{847719EF-33EB-49CB-B776-73ED139AA6AD}" type="pres">
      <dgm:prSet presAssocID="{B25E97B6-8F0D-45A3-9EBF-21F18485BD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A1A3A0B-CDC7-4270-B77E-6ADE833F0940}" type="pres">
      <dgm:prSet presAssocID="{644D2C3A-45FC-4382-95E4-81473071D914}" presName="node" presStyleLbl="node1" presStyleIdx="0" presStyleCnt="6" custScaleX="100000" custScaleY="90910" custLinFactNeighborX="-876" custLinFactNeighborY="-10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6A6B09-5412-48CF-8375-30FD3E4C5D8B}" type="pres">
      <dgm:prSet presAssocID="{893766FD-4991-461B-A78C-791E55775376}" presName="sibTrans" presStyleCnt="0"/>
      <dgm:spPr/>
    </dgm:pt>
    <dgm:pt modelId="{F93D1149-DAF9-4706-A7BC-494A35D97D9A}" type="pres">
      <dgm:prSet presAssocID="{4D5B225D-FDB5-4506-96A3-40F66C8BB05B}" presName="node" presStyleLbl="node1" presStyleIdx="1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816686-BEC1-460C-B22F-B15E9B7010F0}" type="pres">
      <dgm:prSet presAssocID="{72DF465F-8B67-4E11-BE1B-51B0872C8725}" presName="sibTrans" presStyleCnt="0"/>
      <dgm:spPr/>
    </dgm:pt>
    <dgm:pt modelId="{9C1240C8-2B93-4F22-BEA6-D3555B042C45}" type="pres">
      <dgm:prSet presAssocID="{C513C408-6DC7-49E3-AD06-2C1F9B652644}" presName="node" presStyleLbl="node1" presStyleIdx="2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3EE358-E14D-4E98-902B-D987E5ACFDF3}" type="pres">
      <dgm:prSet presAssocID="{E35BAD57-A3BC-42C6-B1B1-93B4F2E1DCED}" presName="sibTrans" presStyleCnt="0"/>
      <dgm:spPr/>
    </dgm:pt>
    <dgm:pt modelId="{728543F5-62C8-442E-B332-71A0C1F03D1D}" type="pres">
      <dgm:prSet presAssocID="{24545F3C-2317-47C9-BCA3-F85410AA3E0B}" presName="node" presStyleLbl="node1" presStyleIdx="3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6383C6-867F-4227-BA05-11A5C05995FD}" type="pres">
      <dgm:prSet presAssocID="{BAC54303-BE4B-4C6F-9A5D-29D676F748AD}" presName="sibTrans" presStyleCnt="0"/>
      <dgm:spPr/>
    </dgm:pt>
    <dgm:pt modelId="{5E34DE4D-792F-4659-94E1-CB32A3D64CB5}" type="pres">
      <dgm:prSet presAssocID="{E142F12B-F1D8-447B-B3E6-AF489C0E6406}" presName="node" presStyleLbl="node1" presStyleIdx="4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389BD8-7840-4E8C-B5B9-4A6724274558}" type="pres">
      <dgm:prSet presAssocID="{DDB4DDB9-55DD-4BD3-A88D-809259B9C0B7}" presName="sibTrans" presStyleCnt="0"/>
      <dgm:spPr/>
    </dgm:pt>
    <dgm:pt modelId="{D333B0F9-B9FD-4E21-8526-9A6CE9B03C3C}" type="pres">
      <dgm:prSet presAssocID="{ED9ABE14-0EEF-4FE6-9A9F-0C1B5951EF4C}" presName="node" presStyleLbl="node1" presStyleIdx="5" presStyleCnt="6" custScaleX="100000" custScaleY="9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C46F61-3229-4ECE-82FD-91E537DA2F4C}" type="presOf" srcId="{4D5B225D-FDB5-4506-96A3-40F66C8BB05B}" destId="{F93D1149-DAF9-4706-A7BC-494A35D97D9A}" srcOrd="0" destOrd="0" presId="urn:microsoft.com/office/officeart/2005/8/layout/default#1"/>
    <dgm:cxn modelId="{66A26E0A-6E61-4462-A33F-27BF8B771EB8}" srcId="{B25E97B6-8F0D-45A3-9EBF-21F18485BDCB}" destId="{4D5B225D-FDB5-4506-96A3-40F66C8BB05B}" srcOrd="1" destOrd="0" parTransId="{AAA3885C-6DB9-49A8-BF84-70999B07F07D}" sibTransId="{72DF465F-8B67-4E11-BE1B-51B0872C8725}"/>
    <dgm:cxn modelId="{8CBBFE49-84F1-45CF-AC3B-857507710A00}" type="presOf" srcId="{ED9ABE14-0EEF-4FE6-9A9F-0C1B5951EF4C}" destId="{D333B0F9-B9FD-4E21-8526-9A6CE9B03C3C}" srcOrd="0" destOrd="0" presId="urn:microsoft.com/office/officeart/2005/8/layout/default#1"/>
    <dgm:cxn modelId="{1F803BA6-39C4-41BE-AC29-22A6D3A68147}" type="presOf" srcId="{24545F3C-2317-47C9-BCA3-F85410AA3E0B}" destId="{728543F5-62C8-442E-B332-71A0C1F03D1D}" srcOrd="0" destOrd="0" presId="urn:microsoft.com/office/officeart/2005/8/layout/default#1"/>
    <dgm:cxn modelId="{94F581AC-B53A-4F9C-AD45-A76E5FD961AA}" srcId="{B25E97B6-8F0D-45A3-9EBF-21F18485BDCB}" destId="{C513C408-6DC7-49E3-AD06-2C1F9B652644}" srcOrd="2" destOrd="0" parTransId="{ED19B332-4A36-4129-A0E3-F59153A46923}" sibTransId="{E35BAD57-A3BC-42C6-B1B1-93B4F2E1DCED}"/>
    <dgm:cxn modelId="{392A01DD-AECD-4AE4-AD2F-1040AFA59EAA}" srcId="{B25E97B6-8F0D-45A3-9EBF-21F18485BDCB}" destId="{ED9ABE14-0EEF-4FE6-9A9F-0C1B5951EF4C}" srcOrd="5" destOrd="0" parTransId="{1EE657DA-609A-4DA9-B841-630AA8953A41}" sibTransId="{FFD9E871-DC88-4A67-ABD2-1D12777648E8}"/>
    <dgm:cxn modelId="{04621025-C05F-4DCF-9140-5DC9B3C5EA28}" type="presOf" srcId="{644D2C3A-45FC-4382-95E4-81473071D914}" destId="{EA1A3A0B-CDC7-4270-B77E-6ADE833F0940}" srcOrd="0" destOrd="0" presId="urn:microsoft.com/office/officeart/2005/8/layout/default#1"/>
    <dgm:cxn modelId="{11BBD692-FA3B-4F9E-9973-119E295EFF94}" srcId="{B25E97B6-8F0D-45A3-9EBF-21F18485BDCB}" destId="{644D2C3A-45FC-4382-95E4-81473071D914}" srcOrd="0" destOrd="0" parTransId="{EB94E921-4E3F-46FE-8767-1A34F8C9466C}" sibTransId="{893766FD-4991-461B-A78C-791E55775376}"/>
    <dgm:cxn modelId="{098B94B9-C14C-46C8-8E70-19703EAB6540}" type="presOf" srcId="{B25E97B6-8F0D-45A3-9EBF-21F18485BDCB}" destId="{847719EF-33EB-49CB-B776-73ED139AA6AD}" srcOrd="0" destOrd="0" presId="urn:microsoft.com/office/officeart/2005/8/layout/default#1"/>
    <dgm:cxn modelId="{315CA049-BA83-462C-85F2-DE133E35E10D}" type="presOf" srcId="{C513C408-6DC7-49E3-AD06-2C1F9B652644}" destId="{9C1240C8-2B93-4F22-BEA6-D3555B042C45}" srcOrd="0" destOrd="0" presId="urn:microsoft.com/office/officeart/2005/8/layout/default#1"/>
    <dgm:cxn modelId="{B5097456-9936-4C30-92B5-BDEE8BCAEE59}" type="presOf" srcId="{E142F12B-F1D8-447B-B3E6-AF489C0E6406}" destId="{5E34DE4D-792F-4659-94E1-CB32A3D64CB5}" srcOrd="0" destOrd="0" presId="urn:microsoft.com/office/officeart/2005/8/layout/default#1"/>
    <dgm:cxn modelId="{FAC859D4-F2E1-43AE-BC54-4F7E69988021}" srcId="{B25E97B6-8F0D-45A3-9EBF-21F18485BDCB}" destId="{E142F12B-F1D8-447B-B3E6-AF489C0E6406}" srcOrd="4" destOrd="0" parTransId="{4C679229-6FB4-4842-A04C-4D3E5AEDB175}" sibTransId="{DDB4DDB9-55DD-4BD3-A88D-809259B9C0B7}"/>
    <dgm:cxn modelId="{839A3A74-5D18-4FC7-90AB-472AD57AC268}" srcId="{B25E97B6-8F0D-45A3-9EBF-21F18485BDCB}" destId="{24545F3C-2317-47C9-BCA3-F85410AA3E0B}" srcOrd="3" destOrd="0" parTransId="{9318B2DD-2978-4C9B-B10A-1D24EEBDAEC0}" sibTransId="{BAC54303-BE4B-4C6F-9A5D-29D676F748AD}"/>
    <dgm:cxn modelId="{D92CC539-C2B2-47A7-A790-C33B228190B7}" type="presParOf" srcId="{847719EF-33EB-49CB-B776-73ED139AA6AD}" destId="{EA1A3A0B-CDC7-4270-B77E-6ADE833F0940}" srcOrd="0" destOrd="0" presId="urn:microsoft.com/office/officeart/2005/8/layout/default#1"/>
    <dgm:cxn modelId="{A0F9C131-B3EB-48DD-B60A-11C85EE5E5FD}" type="presParOf" srcId="{847719EF-33EB-49CB-B776-73ED139AA6AD}" destId="{CA6A6B09-5412-48CF-8375-30FD3E4C5D8B}" srcOrd="1" destOrd="0" presId="urn:microsoft.com/office/officeart/2005/8/layout/default#1"/>
    <dgm:cxn modelId="{B91E2C06-7FB9-4D60-807A-FF68A1180508}" type="presParOf" srcId="{847719EF-33EB-49CB-B776-73ED139AA6AD}" destId="{F93D1149-DAF9-4706-A7BC-494A35D97D9A}" srcOrd="2" destOrd="0" presId="urn:microsoft.com/office/officeart/2005/8/layout/default#1"/>
    <dgm:cxn modelId="{724F8762-5AAA-4AC5-81D1-11E14F6677CA}" type="presParOf" srcId="{847719EF-33EB-49CB-B776-73ED139AA6AD}" destId="{B9816686-BEC1-460C-B22F-B15E9B7010F0}" srcOrd="3" destOrd="0" presId="urn:microsoft.com/office/officeart/2005/8/layout/default#1"/>
    <dgm:cxn modelId="{54E668DC-0053-40E1-9CA0-887C27FD770F}" type="presParOf" srcId="{847719EF-33EB-49CB-B776-73ED139AA6AD}" destId="{9C1240C8-2B93-4F22-BEA6-D3555B042C45}" srcOrd="4" destOrd="0" presId="urn:microsoft.com/office/officeart/2005/8/layout/default#1"/>
    <dgm:cxn modelId="{497F2259-1A3E-425E-8138-8644B15EC4BD}" type="presParOf" srcId="{847719EF-33EB-49CB-B776-73ED139AA6AD}" destId="{BE3EE358-E14D-4E98-902B-D987E5ACFDF3}" srcOrd="5" destOrd="0" presId="urn:microsoft.com/office/officeart/2005/8/layout/default#1"/>
    <dgm:cxn modelId="{8865A3C1-8294-4502-B95E-CDA30AF34263}" type="presParOf" srcId="{847719EF-33EB-49CB-B776-73ED139AA6AD}" destId="{728543F5-62C8-442E-B332-71A0C1F03D1D}" srcOrd="6" destOrd="0" presId="urn:microsoft.com/office/officeart/2005/8/layout/default#1"/>
    <dgm:cxn modelId="{B48DF934-2595-44D5-AE36-20B05330B734}" type="presParOf" srcId="{847719EF-33EB-49CB-B776-73ED139AA6AD}" destId="{F26383C6-867F-4227-BA05-11A5C05995FD}" srcOrd="7" destOrd="0" presId="urn:microsoft.com/office/officeart/2005/8/layout/default#1"/>
    <dgm:cxn modelId="{C8016925-8797-4F4C-9304-9C2DECC671B4}" type="presParOf" srcId="{847719EF-33EB-49CB-B776-73ED139AA6AD}" destId="{5E34DE4D-792F-4659-94E1-CB32A3D64CB5}" srcOrd="8" destOrd="0" presId="urn:microsoft.com/office/officeart/2005/8/layout/default#1"/>
    <dgm:cxn modelId="{A83F8A05-60A1-42CB-B278-EECE6AE8B35C}" type="presParOf" srcId="{847719EF-33EB-49CB-B776-73ED139AA6AD}" destId="{16389BD8-7840-4E8C-B5B9-4A6724274558}" srcOrd="9" destOrd="0" presId="urn:microsoft.com/office/officeart/2005/8/layout/default#1"/>
    <dgm:cxn modelId="{CCE76C14-030E-440D-9401-85FC1702E46F}" type="presParOf" srcId="{847719EF-33EB-49CB-B776-73ED139AA6AD}" destId="{D333B0F9-B9FD-4E21-8526-9A6CE9B03C3C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08B7AEC-A55D-47C3-9309-FDDD6BD59030}" type="doc">
      <dgm:prSet loTypeId="urn:microsoft.com/office/officeart/2005/8/layout/default#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MX"/>
        </a:p>
      </dgm:t>
    </dgm:pt>
    <dgm:pt modelId="{36C16324-56E6-40DC-B1D7-F4D07479D692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Cambio de ley</a:t>
          </a:r>
        </a:p>
      </dgm:t>
    </dgm:pt>
    <dgm:pt modelId="{CFD20BDE-2566-4524-8AE1-6CF92C736197}" type="parTrans" cxnId="{DC7A9FF3-092D-4670-895A-C7B3B8A4D208}">
      <dgm:prSet/>
      <dgm:spPr/>
      <dgm:t>
        <a:bodyPr/>
        <a:lstStyle/>
        <a:p>
          <a:endParaRPr lang="es-MX"/>
        </a:p>
      </dgm:t>
    </dgm:pt>
    <dgm:pt modelId="{6B35A87B-C11E-4DEF-8857-7D450950F354}" type="sibTrans" cxnId="{DC7A9FF3-092D-4670-895A-C7B3B8A4D208}">
      <dgm:prSet/>
      <dgm:spPr/>
      <dgm:t>
        <a:bodyPr/>
        <a:lstStyle/>
        <a:p>
          <a:endParaRPr lang="es-MX"/>
        </a:p>
      </dgm:t>
    </dgm:pt>
    <dgm:pt modelId="{F36DB1AE-BAD2-4E34-8E7B-9FB0E2CD2CED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Específica</a:t>
          </a:r>
        </a:p>
      </dgm:t>
    </dgm:pt>
    <dgm:pt modelId="{326ACCB3-1BED-4157-8C75-80068A92BD19}" type="parTrans" cxnId="{FEF3224B-6084-45D9-9B46-459DB07717E9}">
      <dgm:prSet/>
      <dgm:spPr/>
      <dgm:t>
        <a:bodyPr/>
        <a:lstStyle/>
        <a:p>
          <a:endParaRPr lang="es-MX"/>
        </a:p>
      </dgm:t>
    </dgm:pt>
    <dgm:pt modelId="{141BBE05-8927-4435-8BF6-198C6DBDFCBC}" type="sibTrans" cxnId="{FEF3224B-6084-45D9-9B46-459DB07717E9}">
      <dgm:prSet/>
      <dgm:spPr/>
      <dgm:t>
        <a:bodyPr/>
        <a:lstStyle/>
        <a:p>
          <a:endParaRPr lang="es-MX"/>
        </a:p>
      </dgm:t>
    </dgm:pt>
    <dgm:pt modelId="{6765E047-6850-4675-B280-DC84374A2301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Fuerza Mayor y riesgo de terceros</a:t>
          </a:r>
        </a:p>
      </dgm:t>
    </dgm:pt>
    <dgm:pt modelId="{B663A429-9F56-41EC-B84F-D634AD4FBB06}" type="parTrans" cxnId="{6888DD46-59A9-49B9-BE28-23CB4EB18BB3}">
      <dgm:prSet/>
      <dgm:spPr/>
      <dgm:t>
        <a:bodyPr/>
        <a:lstStyle/>
        <a:p>
          <a:endParaRPr lang="es-MX"/>
        </a:p>
      </dgm:t>
    </dgm:pt>
    <dgm:pt modelId="{529D99EF-521A-4A47-9F7B-A9B5F95CC40C}" type="sibTrans" cxnId="{6888DD46-59A9-49B9-BE28-23CB4EB18BB3}">
      <dgm:prSet/>
      <dgm:spPr/>
      <dgm:t>
        <a:bodyPr/>
        <a:lstStyle/>
        <a:p>
          <a:endParaRPr lang="es-MX"/>
        </a:p>
      </dgm:t>
    </dgm:pt>
    <dgm:pt modelId="{6458DEB0-F9AC-4036-8963-26E2F75E6D18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Discriminatoria</a:t>
          </a:r>
        </a:p>
      </dgm:t>
    </dgm:pt>
    <dgm:pt modelId="{2D4B3F61-091F-483F-86CA-3EAAB7D28E57}" type="parTrans" cxnId="{C04EC579-6237-4036-9E59-B29BE289603A}">
      <dgm:prSet/>
      <dgm:spPr/>
      <dgm:t>
        <a:bodyPr/>
        <a:lstStyle/>
        <a:p>
          <a:endParaRPr lang="es-MX"/>
        </a:p>
      </dgm:t>
    </dgm:pt>
    <dgm:pt modelId="{C47CFD64-BC22-41E0-8C0A-4CA851C20E2E}" type="sibTrans" cxnId="{C04EC579-6237-4036-9E59-B29BE289603A}">
      <dgm:prSet/>
      <dgm:spPr/>
      <dgm:t>
        <a:bodyPr/>
        <a:lstStyle/>
        <a:p>
          <a:endParaRPr lang="es-MX"/>
        </a:p>
      </dgm:t>
    </dgm:pt>
    <dgm:pt modelId="{EEE5968B-7027-4AA0-A0C8-FE8E13854A23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Consecuencias y quién las asume</a:t>
          </a:r>
        </a:p>
      </dgm:t>
    </dgm:pt>
    <dgm:pt modelId="{2A7088C8-63F0-4A0A-AEDC-2868694B2351}" type="parTrans" cxnId="{4F361BE2-9CBE-4BA8-9035-265D059490B6}">
      <dgm:prSet/>
      <dgm:spPr/>
      <dgm:t>
        <a:bodyPr/>
        <a:lstStyle/>
        <a:p>
          <a:endParaRPr lang="es-MX"/>
        </a:p>
      </dgm:t>
    </dgm:pt>
    <dgm:pt modelId="{85506C67-DEE8-4B12-B109-EF361B33710C}" type="sibTrans" cxnId="{4F361BE2-9CBE-4BA8-9035-265D059490B6}">
      <dgm:prSet/>
      <dgm:spPr/>
      <dgm:t>
        <a:bodyPr/>
        <a:lstStyle/>
        <a:p>
          <a:endParaRPr lang="es-MX"/>
        </a:p>
      </dgm:t>
    </dgm:pt>
    <dgm:pt modelId="{AF594946-F42D-4BE9-B8C8-77AFA2D319FD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Compensación</a:t>
          </a:r>
        </a:p>
      </dgm:t>
    </dgm:pt>
    <dgm:pt modelId="{DEE715F4-046F-44E8-9439-CF24C6A4E791}" type="parTrans" cxnId="{78BB8192-5B91-4E6E-B32F-0AB4B71204EF}">
      <dgm:prSet/>
      <dgm:spPr/>
      <dgm:t>
        <a:bodyPr/>
        <a:lstStyle/>
        <a:p>
          <a:endParaRPr lang="es-MX"/>
        </a:p>
      </dgm:t>
    </dgm:pt>
    <dgm:pt modelId="{084E3106-D889-4759-9EDE-C0C751C5416F}" type="sibTrans" cxnId="{78BB8192-5B91-4E6E-B32F-0AB4B71204EF}">
      <dgm:prSet/>
      <dgm:spPr/>
      <dgm:t>
        <a:bodyPr/>
        <a:lstStyle/>
        <a:p>
          <a:endParaRPr lang="es-MX"/>
        </a:p>
      </dgm:t>
    </dgm:pt>
    <dgm:pt modelId="{B6D2C10F-179F-4765-81F7-BFAA0D1B1B87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General</a:t>
          </a:r>
        </a:p>
      </dgm:t>
    </dgm:pt>
    <dgm:pt modelId="{7A3C2002-6CDA-4A60-925B-BA1E5F5FE216}" type="parTrans" cxnId="{0EACD4BD-6C10-47E9-8B93-447D1CC703AD}">
      <dgm:prSet/>
      <dgm:spPr/>
      <dgm:t>
        <a:bodyPr/>
        <a:lstStyle/>
        <a:p>
          <a:endParaRPr lang="es-MX"/>
        </a:p>
      </dgm:t>
    </dgm:pt>
    <dgm:pt modelId="{4A1E7595-2B05-48AC-B49D-16683A97D267}" type="sibTrans" cxnId="{0EACD4BD-6C10-47E9-8B93-447D1CC703AD}">
      <dgm:prSet/>
      <dgm:spPr/>
      <dgm:t>
        <a:bodyPr/>
        <a:lstStyle/>
        <a:p>
          <a:endParaRPr lang="es-MX"/>
        </a:p>
      </dgm:t>
    </dgm:pt>
    <dgm:pt modelId="{D03A8A73-D34A-43EF-A4D0-75FFF054D579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Inversión no amortizada</a:t>
          </a:r>
        </a:p>
      </dgm:t>
    </dgm:pt>
    <dgm:pt modelId="{4D9E4ECE-180D-4AF5-B3C2-9E1384BCDB9F}" type="parTrans" cxnId="{60205E5C-8584-43A4-A44E-0CAB210C6C8B}">
      <dgm:prSet/>
      <dgm:spPr/>
      <dgm:t>
        <a:bodyPr/>
        <a:lstStyle/>
        <a:p>
          <a:endParaRPr lang="es-MX"/>
        </a:p>
      </dgm:t>
    </dgm:pt>
    <dgm:pt modelId="{7EE62505-2F75-48BE-88EA-52452BD51CE9}" type="sibTrans" cxnId="{60205E5C-8584-43A4-A44E-0CAB210C6C8B}">
      <dgm:prSet/>
      <dgm:spPr/>
      <dgm:t>
        <a:bodyPr/>
        <a:lstStyle/>
        <a:p>
          <a:endParaRPr lang="es-MX"/>
        </a:p>
      </dgm:t>
    </dgm:pt>
    <dgm:pt modelId="{91D2BC6B-0814-4AC7-AE27-478D10310E7C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Valor presente de remuneración futura </a:t>
          </a:r>
        </a:p>
      </dgm:t>
    </dgm:pt>
    <dgm:pt modelId="{0E5A32A9-A669-41C9-8073-2C8759DA1D85}" type="parTrans" cxnId="{7E713524-ED77-4834-A6AE-3C7CC2077CF0}">
      <dgm:prSet/>
      <dgm:spPr/>
      <dgm:t>
        <a:bodyPr/>
        <a:lstStyle/>
        <a:p>
          <a:endParaRPr lang="es-MX"/>
        </a:p>
      </dgm:t>
    </dgm:pt>
    <dgm:pt modelId="{E992E921-5015-40ED-A4AA-0BEF017CB0F1}" type="sibTrans" cxnId="{7E713524-ED77-4834-A6AE-3C7CC2077CF0}">
      <dgm:prSet/>
      <dgm:spPr/>
      <dgm:t>
        <a:bodyPr/>
        <a:lstStyle/>
        <a:p>
          <a:endParaRPr lang="es-MX"/>
        </a:p>
      </dgm:t>
    </dgm:pt>
    <dgm:pt modelId="{8EB0E58A-AD11-4ED3-ADC3-744EB223E74E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Fondos de garantía</a:t>
          </a:r>
        </a:p>
      </dgm:t>
    </dgm:pt>
    <dgm:pt modelId="{AD25150D-A569-4355-A0DB-272C1E59AA8D}" type="parTrans" cxnId="{204BB45C-BEBA-4B84-A17E-E6EAB663B4CC}">
      <dgm:prSet/>
      <dgm:spPr/>
      <dgm:t>
        <a:bodyPr/>
        <a:lstStyle/>
        <a:p>
          <a:endParaRPr lang="es-MX"/>
        </a:p>
      </dgm:t>
    </dgm:pt>
    <dgm:pt modelId="{09963208-E050-4E0B-9A30-7FFC64A73D8E}" type="sibTrans" cxnId="{204BB45C-BEBA-4B84-A17E-E6EAB663B4CC}">
      <dgm:prSet/>
      <dgm:spPr/>
      <dgm:t>
        <a:bodyPr/>
        <a:lstStyle/>
        <a:p>
          <a:endParaRPr lang="es-MX"/>
        </a:p>
      </dgm:t>
    </dgm:pt>
    <dgm:pt modelId="{CA77F1D4-8348-4E16-B33E-922FD57F1CF5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Liquidez</a:t>
          </a:r>
        </a:p>
      </dgm:t>
    </dgm:pt>
    <dgm:pt modelId="{05CBBDD7-9C1D-4FC6-B760-DF72B75CF6C2}" type="parTrans" cxnId="{FFA6FB30-DA7A-4C7F-A754-07394EC9029F}">
      <dgm:prSet/>
      <dgm:spPr/>
      <dgm:t>
        <a:bodyPr/>
        <a:lstStyle/>
        <a:p>
          <a:endParaRPr lang="es-MX"/>
        </a:p>
      </dgm:t>
    </dgm:pt>
    <dgm:pt modelId="{2EDB3DF1-194C-4386-8070-9FA8EB338C54}" type="sibTrans" cxnId="{FFA6FB30-DA7A-4C7F-A754-07394EC9029F}">
      <dgm:prSet/>
      <dgm:spPr/>
      <dgm:t>
        <a:bodyPr/>
        <a:lstStyle/>
        <a:p>
          <a:endParaRPr lang="es-MX"/>
        </a:p>
      </dgm:t>
    </dgm:pt>
    <dgm:pt modelId="{12134752-A653-444B-8AB3-3C461AE50B42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Disponibilidad</a:t>
          </a:r>
        </a:p>
      </dgm:t>
    </dgm:pt>
    <dgm:pt modelId="{818DD648-B4A1-4BD8-8BD7-163714BA5ABD}" type="parTrans" cxnId="{9C6B6431-2006-4AFA-8D0F-83731F90F76F}">
      <dgm:prSet/>
      <dgm:spPr/>
      <dgm:t>
        <a:bodyPr/>
        <a:lstStyle/>
        <a:p>
          <a:endParaRPr lang="es-MX"/>
        </a:p>
      </dgm:t>
    </dgm:pt>
    <dgm:pt modelId="{BC619114-E6D2-4BAA-AB37-8C0B851566D6}" type="sibTrans" cxnId="{9C6B6431-2006-4AFA-8D0F-83731F90F76F}">
      <dgm:prSet/>
      <dgm:spPr/>
      <dgm:t>
        <a:bodyPr/>
        <a:lstStyle/>
        <a:p>
          <a:endParaRPr lang="es-MX"/>
        </a:p>
      </dgm:t>
    </dgm:pt>
    <dgm:pt modelId="{E578CEBA-92BD-4482-A8D3-7F3C7019CB84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Procedimiento de pago</a:t>
          </a:r>
        </a:p>
      </dgm:t>
    </dgm:pt>
    <dgm:pt modelId="{29A80979-6137-4ADD-AF63-53FFD10CE7DA}" type="parTrans" cxnId="{9EF61684-BE21-464D-AE7D-C267296E96E0}">
      <dgm:prSet/>
      <dgm:spPr/>
      <dgm:t>
        <a:bodyPr/>
        <a:lstStyle/>
        <a:p>
          <a:endParaRPr lang="es-MX"/>
        </a:p>
      </dgm:t>
    </dgm:pt>
    <dgm:pt modelId="{B51C1539-FB06-49FD-AC2A-A2087C83E0CA}" type="sibTrans" cxnId="{9EF61684-BE21-464D-AE7D-C267296E96E0}">
      <dgm:prSet/>
      <dgm:spPr/>
      <dgm:t>
        <a:bodyPr/>
        <a:lstStyle/>
        <a:p>
          <a:endParaRPr lang="es-MX"/>
        </a:p>
      </dgm:t>
    </dgm:pt>
    <dgm:pt modelId="{F742C2D9-DA5C-4B6A-A82F-DBA2024E6BFB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Quién paga</a:t>
          </a:r>
        </a:p>
      </dgm:t>
    </dgm:pt>
    <dgm:pt modelId="{C1C6A241-BFE4-4ABA-9C7F-AA498462D136}" type="parTrans" cxnId="{BF36AA33-E666-4FEE-9732-204B56FC88E0}">
      <dgm:prSet/>
      <dgm:spPr/>
      <dgm:t>
        <a:bodyPr/>
        <a:lstStyle/>
        <a:p>
          <a:endParaRPr lang="es-MX"/>
        </a:p>
      </dgm:t>
    </dgm:pt>
    <dgm:pt modelId="{CB2E0BF6-5884-4F85-A9E1-026FD2535D3B}" type="sibTrans" cxnId="{BF36AA33-E666-4FEE-9732-204B56FC88E0}">
      <dgm:prSet/>
      <dgm:spPr/>
      <dgm:t>
        <a:bodyPr/>
        <a:lstStyle/>
        <a:p>
          <a:endParaRPr lang="es-MX"/>
        </a:p>
      </dgm:t>
    </dgm:pt>
    <dgm:pt modelId="{18A7A2AB-068D-4122-83AD-9F105236A9E2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Estado</a:t>
          </a:r>
        </a:p>
      </dgm:t>
    </dgm:pt>
    <dgm:pt modelId="{076A4A2B-ED46-4268-A683-5BCF9F3424D4}" type="parTrans" cxnId="{3C1446C1-A9B3-4694-9CA3-0E76254D5446}">
      <dgm:prSet/>
      <dgm:spPr/>
      <dgm:t>
        <a:bodyPr/>
        <a:lstStyle/>
        <a:p>
          <a:endParaRPr lang="es-MX"/>
        </a:p>
      </dgm:t>
    </dgm:pt>
    <dgm:pt modelId="{5BE23940-E1F5-4110-BBC4-26FBAF7D304B}" type="sibTrans" cxnId="{3C1446C1-A9B3-4694-9CA3-0E76254D5446}">
      <dgm:prSet/>
      <dgm:spPr/>
      <dgm:t>
        <a:bodyPr/>
        <a:lstStyle/>
        <a:p>
          <a:endParaRPr lang="es-MX"/>
        </a:p>
      </dgm:t>
    </dgm:pt>
    <dgm:pt modelId="{F43E28DD-C979-4773-BCFC-507A01A94489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Entes cuasi estatales</a:t>
          </a:r>
        </a:p>
      </dgm:t>
    </dgm:pt>
    <dgm:pt modelId="{D7F40CF0-31BB-433F-8121-33D3046F6C49}" type="parTrans" cxnId="{E75A1C90-176C-4710-81B9-F171E16E7E6E}">
      <dgm:prSet/>
      <dgm:spPr/>
      <dgm:t>
        <a:bodyPr/>
        <a:lstStyle/>
        <a:p>
          <a:endParaRPr lang="es-MX"/>
        </a:p>
      </dgm:t>
    </dgm:pt>
    <dgm:pt modelId="{83F4A52A-6FA7-4BBA-BBF4-CB819EA7A07E}" type="sibTrans" cxnId="{E75A1C90-176C-4710-81B9-F171E16E7E6E}">
      <dgm:prSet/>
      <dgm:spPr/>
      <dgm:t>
        <a:bodyPr/>
        <a:lstStyle/>
        <a:p>
          <a:endParaRPr lang="es-MX"/>
        </a:p>
      </dgm:t>
    </dgm:pt>
    <dgm:pt modelId="{705E6313-07AD-4A91-B1EE-9CD99F2CCD7D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Usuarios o destinatarios</a:t>
          </a:r>
        </a:p>
      </dgm:t>
    </dgm:pt>
    <dgm:pt modelId="{8E37967D-1E59-4816-8E23-91665580D075}" type="parTrans" cxnId="{D074AEE1-DB55-4445-8CFA-0BAB52FB5BFB}">
      <dgm:prSet/>
      <dgm:spPr/>
      <dgm:t>
        <a:bodyPr/>
        <a:lstStyle/>
        <a:p>
          <a:endParaRPr lang="es-MX"/>
        </a:p>
      </dgm:t>
    </dgm:pt>
    <dgm:pt modelId="{C721E57B-0E7C-46F1-9AFB-ECC247393538}" type="sibTrans" cxnId="{D074AEE1-DB55-4445-8CFA-0BAB52FB5BFB}">
      <dgm:prSet/>
      <dgm:spPr/>
      <dgm:t>
        <a:bodyPr/>
        <a:lstStyle/>
        <a:p>
          <a:endParaRPr lang="es-MX"/>
        </a:p>
      </dgm:t>
    </dgm:pt>
    <dgm:pt modelId="{D451E153-F128-4D79-9F37-5948AFC3B1D1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Causales de terminación</a:t>
          </a:r>
        </a:p>
      </dgm:t>
    </dgm:pt>
    <dgm:pt modelId="{3751D29B-F089-4197-B822-63A91316D519}" type="parTrans" cxnId="{1B42E6C8-9510-4C81-B5B2-B01DE738AC85}">
      <dgm:prSet/>
      <dgm:spPr/>
      <dgm:t>
        <a:bodyPr/>
        <a:lstStyle/>
        <a:p>
          <a:endParaRPr lang="es-MX"/>
        </a:p>
      </dgm:t>
    </dgm:pt>
    <dgm:pt modelId="{0D3619D2-8ABD-4FBB-A539-DEE788AA7EB9}" type="sibTrans" cxnId="{1B42E6C8-9510-4C81-B5B2-B01DE738AC85}">
      <dgm:prSet/>
      <dgm:spPr/>
      <dgm:t>
        <a:bodyPr/>
        <a:lstStyle/>
        <a:p>
          <a:endParaRPr lang="es-MX"/>
        </a:p>
      </dgm:t>
    </dgm:pt>
    <dgm:pt modelId="{84432911-083C-4E08-8DE0-B78DC0925D4E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Opción de venta (</a:t>
          </a:r>
          <a:r>
            <a:rPr lang="es-MX" i="1" dirty="0" err="1"/>
            <a:t>Put</a:t>
          </a:r>
          <a:r>
            <a:rPr lang="es-MX" i="1" dirty="0"/>
            <a:t> </a:t>
          </a:r>
          <a:r>
            <a:rPr lang="es-MX" i="1" dirty="0" err="1"/>
            <a:t>option</a:t>
          </a:r>
          <a:r>
            <a:rPr lang="es-MX" dirty="0"/>
            <a:t>) a ser ejercido ante ciertas causas</a:t>
          </a:r>
        </a:p>
      </dgm:t>
    </dgm:pt>
    <dgm:pt modelId="{77CD85FE-803A-49B9-BD44-0614F4C65F59}" type="parTrans" cxnId="{15ABF466-4A37-4542-8021-D14437983AFD}">
      <dgm:prSet/>
      <dgm:spPr/>
      <dgm:t>
        <a:bodyPr/>
        <a:lstStyle/>
        <a:p>
          <a:endParaRPr lang="es-MX"/>
        </a:p>
      </dgm:t>
    </dgm:pt>
    <dgm:pt modelId="{80DE9591-90CF-4765-80F4-9FD1E87B81CD}" type="sibTrans" cxnId="{15ABF466-4A37-4542-8021-D14437983AFD}">
      <dgm:prSet/>
      <dgm:spPr/>
      <dgm:t>
        <a:bodyPr/>
        <a:lstStyle/>
        <a:p>
          <a:endParaRPr lang="es-MX"/>
        </a:p>
      </dgm:t>
    </dgm:pt>
    <dgm:pt modelId="{9C1E464C-BD1C-4C39-869A-55BB79DF25AF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Incumplimiento</a:t>
          </a:r>
        </a:p>
      </dgm:t>
    </dgm:pt>
    <dgm:pt modelId="{F433D5ED-BFEC-4C91-A748-EC393BC8BF21}" type="parTrans" cxnId="{51D2E873-AA1B-4732-9DE5-1EAFA7171A97}">
      <dgm:prSet/>
      <dgm:spPr/>
      <dgm:t>
        <a:bodyPr/>
        <a:lstStyle/>
        <a:p>
          <a:endParaRPr lang="es-MX"/>
        </a:p>
      </dgm:t>
    </dgm:pt>
    <dgm:pt modelId="{377050F2-B726-4D47-9043-E539016EE3CB}" type="sibTrans" cxnId="{51D2E873-AA1B-4732-9DE5-1EAFA7171A97}">
      <dgm:prSet/>
      <dgm:spPr/>
      <dgm:t>
        <a:bodyPr/>
        <a:lstStyle/>
        <a:p>
          <a:endParaRPr lang="es-MX"/>
        </a:p>
      </dgm:t>
    </dgm:pt>
    <dgm:pt modelId="{6261DB44-388E-4078-8EDF-A36933E6086F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Ciertos hechos sistémicos</a:t>
          </a:r>
        </a:p>
      </dgm:t>
    </dgm:pt>
    <dgm:pt modelId="{2331D882-E45C-42C1-9E3D-2E23FE31B485}" type="parTrans" cxnId="{61C69B12-E15B-43D5-8DB5-ECAF9AF000B3}">
      <dgm:prSet/>
      <dgm:spPr/>
      <dgm:t>
        <a:bodyPr/>
        <a:lstStyle/>
        <a:p>
          <a:endParaRPr lang="es-MX"/>
        </a:p>
      </dgm:t>
    </dgm:pt>
    <dgm:pt modelId="{C2971A75-D5B3-44E4-B00C-634A66367695}" type="sibTrans" cxnId="{61C69B12-E15B-43D5-8DB5-ECAF9AF000B3}">
      <dgm:prSet/>
      <dgm:spPr/>
      <dgm:t>
        <a:bodyPr/>
        <a:lstStyle/>
        <a:p>
          <a:endParaRPr lang="es-MX"/>
        </a:p>
      </dgm:t>
    </dgm:pt>
    <dgm:pt modelId="{DCE2B720-1943-4860-A78B-0885DBC660C3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Deuda no repagada</a:t>
          </a:r>
        </a:p>
      </dgm:t>
    </dgm:pt>
    <dgm:pt modelId="{DD9EA79B-F7B1-4616-B516-7964610374B8}" type="parTrans" cxnId="{9561C3A6-48BE-4A4A-B88C-C198175B74BF}">
      <dgm:prSet/>
      <dgm:spPr/>
      <dgm:t>
        <a:bodyPr/>
        <a:lstStyle/>
        <a:p>
          <a:endParaRPr lang="es-MX"/>
        </a:p>
      </dgm:t>
    </dgm:pt>
    <dgm:pt modelId="{1089A003-7705-474C-9BCF-94F636C1887D}" type="sibTrans" cxnId="{9561C3A6-48BE-4A4A-B88C-C198175B74BF}">
      <dgm:prSet/>
      <dgm:spPr/>
      <dgm:t>
        <a:bodyPr/>
        <a:lstStyle/>
        <a:p>
          <a:endParaRPr lang="es-MX"/>
        </a:p>
      </dgm:t>
    </dgm:pt>
    <dgm:pt modelId="{FFABDACF-F274-4267-9BF2-34E577C2E5F1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Opciones de salida</a:t>
          </a:r>
        </a:p>
      </dgm:t>
    </dgm:pt>
    <dgm:pt modelId="{C509C9B9-48D7-45A8-B905-B943AF21E963}" type="parTrans" cxnId="{895E737A-D606-4737-9E57-C753957B6BBE}">
      <dgm:prSet/>
      <dgm:spPr/>
      <dgm:t>
        <a:bodyPr/>
        <a:lstStyle/>
        <a:p>
          <a:endParaRPr lang="es-MX"/>
        </a:p>
      </dgm:t>
    </dgm:pt>
    <dgm:pt modelId="{5008CB27-F651-4029-894F-25D6CB489679}" type="sibTrans" cxnId="{895E737A-D606-4737-9E57-C753957B6BBE}">
      <dgm:prSet/>
      <dgm:spPr/>
      <dgm:t>
        <a:bodyPr/>
        <a:lstStyle/>
        <a:p>
          <a:endParaRPr lang="es-MX"/>
        </a:p>
      </dgm:t>
    </dgm:pt>
    <dgm:pt modelId="{DBCF1E2B-A915-4853-B866-5C4E27B6B1B9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Rescate tasado</a:t>
          </a:r>
        </a:p>
      </dgm:t>
    </dgm:pt>
    <dgm:pt modelId="{F641C646-5B49-4F18-86B7-42D1841CB6BF}" type="parTrans" cxnId="{59B55393-E49F-4219-85A7-8F9F754B5878}">
      <dgm:prSet/>
      <dgm:spPr/>
      <dgm:t>
        <a:bodyPr/>
        <a:lstStyle/>
        <a:p>
          <a:endParaRPr lang="es-MX"/>
        </a:p>
      </dgm:t>
    </dgm:pt>
    <dgm:pt modelId="{E8FCB892-ED37-4C4D-9C7E-10B8E0BAB683}" type="sibTrans" cxnId="{59B55393-E49F-4219-85A7-8F9F754B5878}">
      <dgm:prSet/>
      <dgm:spPr/>
      <dgm:t>
        <a:bodyPr/>
        <a:lstStyle/>
        <a:p>
          <a:endParaRPr lang="es-MX"/>
        </a:p>
      </dgm:t>
    </dgm:pt>
    <dgm:pt modelId="{466A0F4B-5357-492C-A461-CAE62D82F27E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Derechos de los acreedores</a:t>
          </a:r>
        </a:p>
      </dgm:t>
    </dgm:pt>
    <dgm:pt modelId="{EB49BC72-30FA-4342-919F-8A8FA5FCA9BA}" type="parTrans" cxnId="{4B22A459-FC22-4D6E-BC6F-F9E7B6AC7FCD}">
      <dgm:prSet/>
      <dgm:spPr/>
      <dgm:t>
        <a:bodyPr/>
        <a:lstStyle/>
        <a:p>
          <a:endParaRPr lang="en-US"/>
        </a:p>
      </dgm:t>
    </dgm:pt>
    <dgm:pt modelId="{0147D851-9C6C-4982-A86C-A8CBF3FD8D3B}" type="sibTrans" cxnId="{4B22A459-FC22-4D6E-BC6F-F9E7B6AC7FCD}">
      <dgm:prSet/>
      <dgm:spPr/>
      <dgm:t>
        <a:bodyPr/>
        <a:lstStyle/>
        <a:p>
          <a:endParaRPr lang="en-US"/>
        </a:p>
      </dgm:t>
    </dgm:pt>
    <dgm:pt modelId="{24EC412C-9A95-4A14-872C-641F5205FC1A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Causales</a:t>
          </a:r>
        </a:p>
      </dgm:t>
    </dgm:pt>
    <dgm:pt modelId="{D14D6D34-C5C3-4199-BBA0-98003673D04E}" type="parTrans" cxnId="{E312268E-E8F1-4085-B3BF-983E3B814293}">
      <dgm:prSet/>
      <dgm:spPr/>
      <dgm:t>
        <a:bodyPr/>
        <a:lstStyle/>
        <a:p>
          <a:endParaRPr lang="en-US"/>
        </a:p>
      </dgm:t>
    </dgm:pt>
    <dgm:pt modelId="{1B10E9F1-51DA-4AA9-98F3-FC462DF99CBF}" type="sibTrans" cxnId="{E312268E-E8F1-4085-B3BF-983E3B814293}">
      <dgm:prSet/>
      <dgm:spPr/>
      <dgm:t>
        <a:bodyPr/>
        <a:lstStyle/>
        <a:p>
          <a:endParaRPr lang="en-US"/>
        </a:p>
      </dgm:t>
    </dgm:pt>
    <dgm:pt modelId="{10D399E4-3057-40EB-8896-A1A9D02E12F1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i="1" dirty="0"/>
            <a:t>Step in</a:t>
          </a:r>
          <a:r>
            <a:rPr lang="es-MX" dirty="0"/>
            <a:t> </a:t>
          </a:r>
        </a:p>
      </dgm:t>
    </dgm:pt>
    <dgm:pt modelId="{D6DF4545-2F01-4B3F-AF26-573768BD7CF5}" type="parTrans" cxnId="{FD0C93A6-09FD-4889-A768-97961CDBC394}">
      <dgm:prSet/>
      <dgm:spPr/>
      <dgm:t>
        <a:bodyPr/>
        <a:lstStyle/>
        <a:p>
          <a:endParaRPr lang="en-US"/>
        </a:p>
      </dgm:t>
    </dgm:pt>
    <dgm:pt modelId="{DDA3E515-54B1-449D-8231-980425E98C31}" type="sibTrans" cxnId="{FD0C93A6-09FD-4889-A768-97961CDBC394}">
      <dgm:prSet/>
      <dgm:spPr/>
      <dgm:t>
        <a:bodyPr/>
        <a:lstStyle/>
        <a:p>
          <a:endParaRPr lang="en-US"/>
        </a:p>
      </dgm:t>
    </dgm:pt>
    <dgm:pt modelId="{EC9575C5-5B51-45F5-ADC2-30F54F648BC2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Contratos directos</a:t>
          </a:r>
        </a:p>
      </dgm:t>
    </dgm:pt>
    <dgm:pt modelId="{3FB23A88-2F5B-4971-9409-5005F64389D4}" type="parTrans" cxnId="{1FE9F0E6-D013-4ABE-88A7-30D154D72ED7}">
      <dgm:prSet/>
      <dgm:spPr/>
      <dgm:t>
        <a:bodyPr/>
        <a:lstStyle/>
        <a:p>
          <a:endParaRPr lang="en-US"/>
        </a:p>
      </dgm:t>
    </dgm:pt>
    <dgm:pt modelId="{65D25450-1A6F-48F0-8E1F-98D35BC56628}" type="sibTrans" cxnId="{1FE9F0E6-D013-4ABE-88A7-30D154D72ED7}">
      <dgm:prSet/>
      <dgm:spPr/>
      <dgm:t>
        <a:bodyPr/>
        <a:lstStyle/>
        <a:p>
          <a:endParaRPr lang="en-US"/>
        </a:p>
      </dgm:t>
    </dgm:pt>
    <dgm:pt modelId="{71F6B54C-C37D-4611-AB09-20C2EB02483D}">
      <dgm:prSet phldrT="[Texto]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dirty="0"/>
            <a:t>Ciertos consentimientos </a:t>
          </a:r>
        </a:p>
      </dgm:t>
    </dgm:pt>
    <dgm:pt modelId="{E09158B2-4F81-4ADC-8501-0E5663A22A94}" type="parTrans" cxnId="{A22A1CC7-601E-4885-8073-E218EE928CD5}">
      <dgm:prSet/>
      <dgm:spPr/>
      <dgm:t>
        <a:bodyPr/>
        <a:lstStyle/>
        <a:p>
          <a:endParaRPr lang="en-US"/>
        </a:p>
      </dgm:t>
    </dgm:pt>
    <dgm:pt modelId="{9AC71408-2B2E-4DEB-8EC5-3139107199F4}" type="sibTrans" cxnId="{A22A1CC7-601E-4885-8073-E218EE928CD5}">
      <dgm:prSet/>
      <dgm:spPr/>
      <dgm:t>
        <a:bodyPr/>
        <a:lstStyle/>
        <a:p>
          <a:endParaRPr lang="en-US"/>
        </a:p>
      </dgm:t>
    </dgm:pt>
    <dgm:pt modelId="{C08F1261-5454-404D-B4C5-410204F9D288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Garantías adicionales</a:t>
          </a:r>
        </a:p>
      </dgm:t>
    </dgm:pt>
    <dgm:pt modelId="{C412ED17-44C3-44C2-B04E-AD239B567967}" type="parTrans" cxnId="{4CE9A947-E060-472C-9020-34D84907A712}">
      <dgm:prSet/>
      <dgm:spPr/>
      <dgm:t>
        <a:bodyPr/>
        <a:lstStyle/>
        <a:p>
          <a:endParaRPr lang="es-ES"/>
        </a:p>
      </dgm:t>
    </dgm:pt>
    <dgm:pt modelId="{6F0A238E-6375-4D05-B7BD-49700DF316DA}" type="sibTrans" cxnId="{4CE9A947-E060-472C-9020-34D84907A712}">
      <dgm:prSet/>
      <dgm:spPr/>
      <dgm:t>
        <a:bodyPr/>
        <a:lstStyle/>
        <a:p>
          <a:endParaRPr lang="es-ES"/>
        </a:p>
      </dgm:t>
    </dgm:pt>
    <dgm:pt modelId="{8A67866D-7C4A-403B-838B-1F02951B1FED}">
      <dgm:prSet phldrT="[Texto]"/>
      <dgm:spPr>
        <a:solidFill>
          <a:srgbClr val="92A5A8"/>
        </a:solidFill>
        <a:ln>
          <a:noFill/>
        </a:ln>
      </dgm:spPr>
      <dgm:t>
        <a:bodyPr/>
        <a:lstStyle/>
        <a:p>
          <a:r>
            <a:rPr lang="es-MX" dirty="0"/>
            <a:t>Terceros</a:t>
          </a:r>
        </a:p>
      </dgm:t>
    </dgm:pt>
    <dgm:pt modelId="{0C534213-844C-4060-BFDD-85BEC6B07A0D}" type="parTrans" cxnId="{C7CAF062-E00A-45BD-845F-817ADA436790}">
      <dgm:prSet/>
      <dgm:spPr/>
      <dgm:t>
        <a:bodyPr/>
        <a:lstStyle/>
        <a:p>
          <a:endParaRPr lang="es-ES"/>
        </a:p>
      </dgm:t>
    </dgm:pt>
    <dgm:pt modelId="{9C484037-F0F4-44E7-9C34-A88CEFCF7C4E}" type="sibTrans" cxnId="{C7CAF062-E00A-45BD-845F-817ADA436790}">
      <dgm:prSet/>
      <dgm:spPr/>
      <dgm:t>
        <a:bodyPr/>
        <a:lstStyle/>
        <a:p>
          <a:endParaRPr lang="es-ES"/>
        </a:p>
      </dgm:t>
    </dgm:pt>
    <dgm:pt modelId="{24643A91-B34D-43DC-AABA-B1EE57647245}" type="pres">
      <dgm:prSet presAssocID="{F08B7AEC-A55D-47C3-9309-FDDD6BD590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91AF6AC-089B-46A1-8A11-98572C004C21}" type="pres">
      <dgm:prSet presAssocID="{36C16324-56E6-40DC-B1D7-F4D07479D692}" presName="node" presStyleLbl="node1" presStyleIdx="0" presStyleCnt="8" custScaleX="214359" custScaleY="285314" custLinFactNeighborX="126" custLinFactNeighborY="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C1396C-22FB-4B29-BFF5-CABDBC9AF0A4}" type="pres">
      <dgm:prSet presAssocID="{6B35A87B-C11E-4DEF-8857-7D450950F354}" presName="sibTrans" presStyleCnt="0"/>
      <dgm:spPr/>
    </dgm:pt>
    <dgm:pt modelId="{61F0C1AC-B9F4-4182-9E2D-60CF34FD2E6F}" type="pres">
      <dgm:prSet presAssocID="{6765E047-6850-4675-B280-DC84374A2301}" presName="node" presStyleLbl="node1" presStyleIdx="1" presStyleCnt="8" custScaleX="214359" custScaleY="285314" custLinFactNeighborX="126" custLinFactNeighborY="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137AF5-0168-48C0-97E1-B822D05380FD}" type="pres">
      <dgm:prSet presAssocID="{529D99EF-521A-4A47-9F7B-A9B5F95CC40C}" presName="sibTrans" presStyleCnt="0"/>
      <dgm:spPr/>
    </dgm:pt>
    <dgm:pt modelId="{DEFBC159-7518-4AC1-97BF-BFCD5528A0F4}" type="pres">
      <dgm:prSet presAssocID="{AF594946-F42D-4BE9-B8C8-77AFA2D319FD}" presName="node" presStyleLbl="node1" presStyleIdx="2" presStyleCnt="8" custScaleX="214359" custScaleY="285314" custLinFactNeighborX="126" custLinFactNeighborY="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096E07-48F9-4466-8513-D0A4277CEE96}" type="pres">
      <dgm:prSet presAssocID="{084E3106-D889-4759-9EDE-C0C751C5416F}" presName="sibTrans" presStyleCnt="0"/>
      <dgm:spPr/>
    </dgm:pt>
    <dgm:pt modelId="{19D9462B-6AC8-461D-ACA0-DC4ED1ACA791}" type="pres">
      <dgm:prSet presAssocID="{8EB0E58A-AD11-4ED3-ADC3-744EB223E74E}" presName="node" presStyleLbl="node1" presStyleIdx="3" presStyleCnt="8" custScaleX="214359" custScaleY="285314" custLinFactNeighborX="126" custLinFactNeighborY="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39983C-51A4-419C-9EC1-8EB8D1DD1238}" type="pres">
      <dgm:prSet presAssocID="{09963208-E050-4E0B-9A30-7FFC64A73D8E}" presName="sibTrans" presStyleCnt="0"/>
      <dgm:spPr/>
    </dgm:pt>
    <dgm:pt modelId="{1DB58381-E69C-49FC-BED9-CFF63F625CFA}" type="pres">
      <dgm:prSet presAssocID="{F742C2D9-DA5C-4B6A-A82F-DBA2024E6BFB}" presName="node" presStyleLbl="node1" presStyleIdx="4" presStyleCnt="8" custScaleX="214359" custScaleY="2853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BCC28BE-EE6D-4A0B-A7DF-CF4740527655}" type="pres">
      <dgm:prSet presAssocID="{CB2E0BF6-5884-4F85-A9E1-026FD2535D3B}" presName="sibTrans" presStyleCnt="0"/>
      <dgm:spPr/>
    </dgm:pt>
    <dgm:pt modelId="{1CC0CE1F-9DD1-45C2-A0ED-D22CFEDB8401}" type="pres">
      <dgm:prSet presAssocID="{D451E153-F128-4D79-9F37-5948AFC3B1D1}" presName="node" presStyleLbl="node1" presStyleIdx="5" presStyleCnt="8" custScaleX="214359" custScaleY="2853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9FC1DB-933F-416A-8900-4BAD7E26C0EC}" type="pres">
      <dgm:prSet presAssocID="{0D3619D2-8ABD-4FBB-A539-DEE788AA7EB9}" presName="sibTrans" presStyleCnt="0"/>
      <dgm:spPr/>
    </dgm:pt>
    <dgm:pt modelId="{33D0B60C-9EC6-46A9-9199-2C8CFDA55717}" type="pres">
      <dgm:prSet presAssocID="{FFABDACF-F274-4267-9BF2-34E577C2E5F1}" presName="node" presStyleLbl="node1" presStyleIdx="6" presStyleCnt="8" custScaleX="214359" custScaleY="2853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4F131F-ADB6-4577-B7CA-2300B7D0E345}" type="pres">
      <dgm:prSet presAssocID="{5008CB27-F651-4029-894F-25D6CB489679}" presName="sibTrans" presStyleCnt="0"/>
      <dgm:spPr/>
    </dgm:pt>
    <dgm:pt modelId="{6667C12F-80CE-4695-A733-30D94B566B63}" type="pres">
      <dgm:prSet presAssocID="{466A0F4B-5357-492C-A461-CAE62D82F27E}" presName="node" presStyleLbl="node1" presStyleIdx="7" presStyleCnt="8" custScaleX="214359" custScaleY="2853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6C9E1C5-282A-427E-81A5-3523E6C7C101}" type="presOf" srcId="{CA77F1D4-8348-4E16-B33E-922FD57F1CF5}" destId="{19D9462B-6AC8-461D-ACA0-DC4ED1ACA791}" srcOrd="0" destOrd="1" presId="urn:microsoft.com/office/officeart/2005/8/layout/default#2"/>
    <dgm:cxn modelId="{B1084BCC-E09A-4DC3-9CA1-5E16DFA889DA}" type="presOf" srcId="{18A7A2AB-068D-4122-83AD-9F105236A9E2}" destId="{1DB58381-E69C-49FC-BED9-CFF63F625CFA}" srcOrd="0" destOrd="1" presId="urn:microsoft.com/office/officeart/2005/8/layout/default#2"/>
    <dgm:cxn modelId="{0E4A1C21-E038-4B46-B9E3-BE18E71768FB}" type="presOf" srcId="{F43E28DD-C979-4773-BCFC-507A01A94489}" destId="{1DB58381-E69C-49FC-BED9-CFF63F625CFA}" srcOrd="0" destOrd="2" presId="urn:microsoft.com/office/officeart/2005/8/layout/default#2"/>
    <dgm:cxn modelId="{E75A1C90-176C-4710-81B9-F171E16E7E6E}" srcId="{F742C2D9-DA5C-4B6A-A82F-DBA2024E6BFB}" destId="{F43E28DD-C979-4773-BCFC-507A01A94489}" srcOrd="1" destOrd="0" parTransId="{D7F40CF0-31BB-433F-8121-33D3046F6C49}" sibTransId="{83F4A52A-6FA7-4BBA-BBF4-CB819EA7A07E}"/>
    <dgm:cxn modelId="{25926A20-9CE9-4F20-82F9-F5C4BF605A8B}" type="presOf" srcId="{71F6B54C-C37D-4611-AB09-20C2EB02483D}" destId="{6667C12F-80CE-4695-A733-30D94B566B63}" srcOrd="0" destOrd="3" presId="urn:microsoft.com/office/officeart/2005/8/layout/default#2"/>
    <dgm:cxn modelId="{CA8F74D4-778B-4B85-A1B6-BA0326E9A029}" type="presOf" srcId="{24EC412C-9A95-4A14-872C-641F5205FC1A}" destId="{61F0C1AC-B9F4-4182-9E2D-60CF34FD2E6F}" srcOrd="0" destOrd="1" presId="urn:microsoft.com/office/officeart/2005/8/layout/default#2"/>
    <dgm:cxn modelId="{FD0C93A6-09FD-4889-A768-97961CDBC394}" srcId="{466A0F4B-5357-492C-A461-CAE62D82F27E}" destId="{10D399E4-3057-40EB-8896-A1A9D02E12F1}" srcOrd="0" destOrd="0" parTransId="{D6DF4545-2F01-4B3F-AF26-573768BD7CF5}" sibTransId="{DDA3E515-54B1-449D-8231-980425E98C31}"/>
    <dgm:cxn modelId="{C7CAF062-E00A-45BD-845F-817ADA436790}" srcId="{F742C2D9-DA5C-4B6A-A82F-DBA2024E6BFB}" destId="{8A67866D-7C4A-403B-838B-1F02951B1FED}" srcOrd="3" destOrd="0" parTransId="{0C534213-844C-4060-BFDD-85BEC6B07A0D}" sibTransId="{9C484037-F0F4-44E7-9C34-A88CEFCF7C4E}"/>
    <dgm:cxn modelId="{61C69B12-E15B-43D5-8DB5-ECAF9AF000B3}" srcId="{D451E153-F128-4D79-9F37-5948AFC3B1D1}" destId="{6261DB44-388E-4078-8EDF-A36933E6086F}" srcOrd="1" destOrd="0" parTransId="{2331D882-E45C-42C1-9E3D-2E23FE31B485}" sibTransId="{C2971A75-D5B3-44E4-B00C-634A66367695}"/>
    <dgm:cxn modelId="{204BB45C-BEBA-4B84-A17E-E6EAB663B4CC}" srcId="{F08B7AEC-A55D-47C3-9309-FDDD6BD59030}" destId="{8EB0E58A-AD11-4ED3-ADC3-744EB223E74E}" srcOrd="3" destOrd="0" parTransId="{AD25150D-A569-4355-A0DB-272C1E59AA8D}" sibTransId="{09963208-E050-4E0B-9A30-7FFC64A73D8E}"/>
    <dgm:cxn modelId="{27A020C1-5186-42C9-8DE4-FD70E6A3F664}" type="presOf" srcId="{12134752-A653-444B-8AB3-3C461AE50B42}" destId="{19D9462B-6AC8-461D-ACA0-DC4ED1ACA791}" srcOrd="0" destOrd="2" presId="urn:microsoft.com/office/officeart/2005/8/layout/default#2"/>
    <dgm:cxn modelId="{0AC03F6E-9CAC-491C-B1C9-43E47D4E6787}" type="presOf" srcId="{6458DEB0-F9AC-4036-8963-26E2F75E6D18}" destId="{C91AF6AC-089B-46A1-8A11-98572C004C21}" srcOrd="0" destOrd="3" presId="urn:microsoft.com/office/officeart/2005/8/layout/default#2"/>
    <dgm:cxn modelId="{78BB8192-5B91-4E6E-B32F-0AB4B71204EF}" srcId="{F08B7AEC-A55D-47C3-9309-FDDD6BD59030}" destId="{AF594946-F42D-4BE9-B8C8-77AFA2D319FD}" srcOrd="2" destOrd="0" parTransId="{DEE715F4-046F-44E8-9439-CF24C6A4E791}" sibTransId="{084E3106-D889-4759-9EDE-C0C751C5416F}"/>
    <dgm:cxn modelId="{24A2F60F-CF7C-4A62-BE7B-F6167223135B}" type="presOf" srcId="{F08B7AEC-A55D-47C3-9309-FDDD6BD59030}" destId="{24643A91-B34D-43DC-AABA-B1EE57647245}" srcOrd="0" destOrd="0" presId="urn:microsoft.com/office/officeart/2005/8/layout/default#2"/>
    <dgm:cxn modelId="{6888DD46-59A9-49B9-BE28-23CB4EB18BB3}" srcId="{F08B7AEC-A55D-47C3-9309-FDDD6BD59030}" destId="{6765E047-6850-4675-B280-DC84374A2301}" srcOrd="1" destOrd="0" parTransId="{B663A429-9F56-41EC-B84F-D634AD4FBB06}" sibTransId="{529D99EF-521A-4A47-9F7B-A9B5F95CC40C}"/>
    <dgm:cxn modelId="{C81F4A61-34FE-4928-B1B9-9567C6411AE6}" type="presOf" srcId="{D451E153-F128-4D79-9F37-5948AFC3B1D1}" destId="{1CC0CE1F-9DD1-45C2-A0ED-D22CFEDB8401}" srcOrd="0" destOrd="0" presId="urn:microsoft.com/office/officeart/2005/8/layout/default#2"/>
    <dgm:cxn modelId="{895E737A-D606-4737-9E57-C753957B6BBE}" srcId="{F08B7AEC-A55D-47C3-9309-FDDD6BD59030}" destId="{FFABDACF-F274-4267-9BF2-34E577C2E5F1}" srcOrd="6" destOrd="0" parTransId="{C509C9B9-48D7-45A8-B905-B943AF21E963}" sibTransId="{5008CB27-F651-4029-894F-25D6CB489679}"/>
    <dgm:cxn modelId="{802A54F4-3097-4FF1-8FEC-4CF66ED11BC1}" type="presOf" srcId="{AF594946-F42D-4BE9-B8C8-77AFA2D319FD}" destId="{DEFBC159-7518-4AC1-97BF-BFCD5528A0F4}" srcOrd="0" destOrd="0" presId="urn:microsoft.com/office/officeart/2005/8/layout/default#2"/>
    <dgm:cxn modelId="{D074AEE1-DB55-4445-8CFA-0BAB52FB5BFB}" srcId="{F742C2D9-DA5C-4B6A-A82F-DBA2024E6BFB}" destId="{705E6313-07AD-4A91-B1EE-9CD99F2CCD7D}" srcOrd="2" destOrd="0" parTransId="{8E37967D-1E59-4816-8E23-91665580D075}" sibTransId="{C721E57B-0E7C-46F1-9AFB-ECC247393538}"/>
    <dgm:cxn modelId="{C04EC579-6237-4036-9E59-B29BE289603A}" srcId="{36C16324-56E6-40DC-B1D7-F4D07479D692}" destId="{6458DEB0-F9AC-4036-8963-26E2F75E6D18}" srcOrd="2" destOrd="0" parTransId="{2D4B3F61-091F-483F-86CA-3EAAB7D28E57}" sibTransId="{C47CFD64-BC22-41E0-8C0A-4CA851C20E2E}"/>
    <dgm:cxn modelId="{4ECAE3D3-C271-4423-82EF-BC7474E8BD01}" type="presOf" srcId="{B6D2C10F-179F-4765-81F7-BFAA0D1B1B87}" destId="{C91AF6AC-089B-46A1-8A11-98572C004C21}" srcOrd="0" destOrd="1" presId="urn:microsoft.com/office/officeart/2005/8/layout/default#2"/>
    <dgm:cxn modelId="{3B922328-40D4-46D9-9236-EE84F0F03C8C}" type="presOf" srcId="{D03A8A73-D34A-43EF-A4D0-75FFF054D579}" destId="{DEFBC159-7518-4AC1-97BF-BFCD5528A0F4}" srcOrd="0" destOrd="1" presId="urn:microsoft.com/office/officeart/2005/8/layout/default#2"/>
    <dgm:cxn modelId="{1B42E6C8-9510-4C81-B5B2-B01DE738AC85}" srcId="{F08B7AEC-A55D-47C3-9309-FDDD6BD59030}" destId="{D451E153-F128-4D79-9F37-5948AFC3B1D1}" srcOrd="5" destOrd="0" parTransId="{3751D29B-F089-4197-B822-63A91316D519}" sibTransId="{0D3619D2-8ABD-4FBB-A539-DEE788AA7EB9}"/>
    <dgm:cxn modelId="{0EACD4BD-6C10-47E9-8B93-447D1CC703AD}" srcId="{36C16324-56E6-40DC-B1D7-F4D07479D692}" destId="{B6D2C10F-179F-4765-81F7-BFAA0D1B1B87}" srcOrd="0" destOrd="0" parTransId="{7A3C2002-6CDA-4A60-925B-BA1E5F5FE216}" sibTransId="{4A1E7595-2B05-48AC-B49D-16683A97D267}"/>
    <dgm:cxn modelId="{E312268E-E8F1-4085-B3BF-983E3B814293}" srcId="{6765E047-6850-4675-B280-DC84374A2301}" destId="{24EC412C-9A95-4A14-872C-641F5205FC1A}" srcOrd="0" destOrd="0" parTransId="{D14D6D34-C5C3-4199-BBA0-98003673D04E}" sibTransId="{1B10E9F1-51DA-4AA9-98F3-FC462DF99CBF}"/>
    <dgm:cxn modelId="{1FE9F0E6-D013-4ABE-88A7-30D154D72ED7}" srcId="{466A0F4B-5357-492C-A461-CAE62D82F27E}" destId="{EC9575C5-5B51-45F5-ADC2-30F54F648BC2}" srcOrd="1" destOrd="0" parTransId="{3FB23A88-2F5B-4971-9409-5005F64389D4}" sibTransId="{65D25450-1A6F-48F0-8E1F-98D35BC56628}"/>
    <dgm:cxn modelId="{34413467-C3A1-4828-AC98-8C620EDE498B}" type="presOf" srcId="{10D399E4-3057-40EB-8896-A1A9D02E12F1}" destId="{6667C12F-80CE-4695-A733-30D94B566B63}" srcOrd="0" destOrd="1" presId="urn:microsoft.com/office/officeart/2005/8/layout/default#2"/>
    <dgm:cxn modelId="{08066DFC-CB79-4CDC-A6F0-17638536E4B2}" type="presOf" srcId="{DCE2B720-1943-4860-A78B-0885DBC660C3}" destId="{DEFBC159-7518-4AC1-97BF-BFCD5528A0F4}" srcOrd="0" destOrd="3" presId="urn:microsoft.com/office/officeart/2005/8/layout/default#2"/>
    <dgm:cxn modelId="{0D3BB80D-398C-4B07-AE41-82E3147A6DE4}" type="presOf" srcId="{705E6313-07AD-4A91-B1EE-9CD99F2CCD7D}" destId="{1DB58381-E69C-49FC-BED9-CFF63F625CFA}" srcOrd="0" destOrd="3" presId="urn:microsoft.com/office/officeart/2005/8/layout/default#2"/>
    <dgm:cxn modelId="{9EF61684-BE21-464D-AE7D-C267296E96E0}" srcId="{8EB0E58A-AD11-4ED3-ADC3-744EB223E74E}" destId="{E578CEBA-92BD-4482-A8D3-7F3C7019CB84}" srcOrd="2" destOrd="0" parTransId="{29A80979-6137-4ADD-AF63-53FFD10CE7DA}" sibTransId="{B51C1539-FB06-49FD-AC2A-A2087C83E0CA}"/>
    <dgm:cxn modelId="{9AB43DB1-37B9-4FCD-8BC1-BFC367FBD3B0}" type="presOf" srcId="{6765E047-6850-4675-B280-DC84374A2301}" destId="{61F0C1AC-B9F4-4182-9E2D-60CF34FD2E6F}" srcOrd="0" destOrd="0" presId="urn:microsoft.com/office/officeart/2005/8/layout/default#2"/>
    <dgm:cxn modelId="{56CE86FB-E878-44A7-8DC8-98DD11B87726}" type="presOf" srcId="{8EB0E58A-AD11-4ED3-ADC3-744EB223E74E}" destId="{19D9462B-6AC8-461D-ACA0-DC4ED1ACA791}" srcOrd="0" destOrd="0" presId="urn:microsoft.com/office/officeart/2005/8/layout/default#2"/>
    <dgm:cxn modelId="{4F361BE2-9CBE-4BA8-9035-265D059490B6}" srcId="{6765E047-6850-4675-B280-DC84374A2301}" destId="{EEE5968B-7027-4AA0-A0C8-FE8E13854A23}" srcOrd="1" destOrd="0" parTransId="{2A7088C8-63F0-4A0A-AEDC-2868694B2351}" sibTransId="{85506C67-DEE8-4B12-B109-EF361B33710C}"/>
    <dgm:cxn modelId="{DC7A9FF3-092D-4670-895A-C7B3B8A4D208}" srcId="{F08B7AEC-A55D-47C3-9309-FDDD6BD59030}" destId="{36C16324-56E6-40DC-B1D7-F4D07479D692}" srcOrd="0" destOrd="0" parTransId="{CFD20BDE-2566-4524-8AE1-6CF92C736197}" sibTransId="{6B35A87B-C11E-4DEF-8857-7D450950F354}"/>
    <dgm:cxn modelId="{E4592E29-35E3-48D8-8D03-E021A9D8F1C5}" type="presOf" srcId="{466A0F4B-5357-492C-A461-CAE62D82F27E}" destId="{6667C12F-80CE-4695-A733-30D94B566B63}" srcOrd="0" destOrd="0" presId="urn:microsoft.com/office/officeart/2005/8/layout/default#2"/>
    <dgm:cxn modelId="{15ABF466-4A37-4542-8021-D14437983AFD}" srcId="{FFABDACF-F274-4267-9BF2-34E577C2E5F1}" destId="{84432911-083C-4E08-8DE0-B78DC0925D4E}" srcOrd="1" destOrd="0" parTransId="{77CD85FE-803A-49B9-BD44-0614F4C65F59}" sibTransId="{80DE9591-90CF-4765-80F4-9FD1E87B81CD}"/>
    <dgm:cxn modelId="{14D25E8C-0CB5-4154-837C-E4D9F5D645FF}" type="presOf" srcId="{91D2BC6B-0814-4AC7-AE27-478D10310E7C}" destId="{DEFBC159-7518-4AC1-97BF-BFCD5528A0F4}" srcOrd="0" destOrd="2" presId="urn:microsoft.com/office/officeart/2005/8/layout/default#2"/>
    <dgm:cxn modelId="{4CE9A947-E060-472C-9020-34D84907A712}" srcId="{8EB0E58A-AD11-4ED3-ADC3-744EB223E74E}" destId="{C08F1261-5454-404D-B4C5-410204F9D288}" srcOrd="3" destOrd="0" parTransId="{C412ED17-44C3-44C2-B04E-AD239B567967}" sibTransId="{6F0A238E-6375-4D05-B7BD-49700DF316DA}"/>
    <dgm:cxn modelId="{FFA6FB30-DA7A-4C7F-A754-07394EC9029F}" srcId="{8EB0E58A-AD11-4ED3-ADC3-744EB223E74E}" destId="{CA77F1D4-8348-4E16-B33E-922FD57F1CF5}" srcOrd="0" destOrd="0" parTransId="{05CBBDD7-9C1D-4FC6-B760-DF72B75CF6C2}" sibTransId="{2EDB3DF1-194C-4386-8070-9FA8EB338C54}"/>
    <dgm:cxn modelId="{9561C3A6-48BE-4A4A-B88C-C198175B74BF}" srcId="{AF594946-F42D-4BE9-B8C8-77AFA2D319FD}" destId="{DCE2B720-1943-4860-A78B-0885DBC660C3}" srcOrd="2" destOrd="0" parTransId="{DD9EA79B-F7B1-4616-B516-7964610374B8}" sibTransId="{1089A003-7705-474C-9BCF-94F636C1887D}"/>
    <dgm:cxn modelId="{51D2E873-AA1B-4732-9DE5-1EAFA7171A97}" srcId="{D451E153-F128-4D79-9F37-5948AFC3B1D1}" destId="{9C1E464C-BD1C-4C39-869A-55BB79DF25AF}" srcOrd="0" destOrd="0" parTransId="{F433D5ED-BFEC-4C91-A748-EC393BC8BF21}" sibTransId="{377050F2-B726-4D47-9043-E539016EE3CB}"/>
    <dgm:cxn modelId="{3BEA5C2D-F72F-4DD3-9E62-1995E1CC06F7}" type="presOf" srcId="{C08F1261-5454-404D-B4C5-410204F9D288}" destId="{19D9462B-6AC8-461D-ACA0-DC4ED1ACA791}" srcOrd="0" destOrd="4" presId="urn:microsoft.com/office/officeart/2005/8/layout/default#2"/>
    <dgm:cxn modelId="{59B55393-E49F-4219-85A7-8F9F754B5878}" srcId="{FFABDACF-F274-4267-9BF2-34E577C2E5F1}" destId="{DBCF1E2B-A915-4853-B866-5C4E27B6B1B9}" srcOrd="0" destOrd="0" parTransId="{F641C646-5B49-4F18-86B7-42D1841CB6BF}" sibTransId="{E8FCB892-ED37-4C4D-9C7E-10B8E0BAB683}"/>
    <dgm:cxn modelId="{D9FB262E-33D8-4BB6-ACD9-508BB540BAC3}" type="presOf" srcId="{F742C2D9-DA5C-4B6A-A82F-DBA2024E6BFB}" destId="{1DB58381-E69C-49FC-BED9-CFF63F625CFA}" srcOrd="0" destOrd="0" presId="urn:microsoft.com/office/officeart/2005/8/layout/default#2"/>
    <dgm:cxn modelId="{4B22A459-FC22-4D6E-BC6F-F9E7B6AC7FCD}" srcId="{F08B7AEC-A55D-47C3-9309-FDDD6BD59030}" destId="{466A0F4B-5357-492C-A461-CAE62D82F27E}" srcOrd="7" destOrd="0" parTransId="{EB49BC72-30FA-4342-919F-8A8FA5FCA9BA}" sibTransId="{0147D851-9C6C-4982-A86C-A8CBF3FD8D3B}"/>
    <dgm:cxn modelId="{FEF3224B-6084-45D9-9B46-459DB07717E9}" srcId="{36C16324-56E6-40DC-B1D7-F4D07479D692}" destId="{F36DB1AE-BAD2-4E34-8E7B-9FB0E2CD2CED}" srcOrd="1" destOrd="0" parTransId="{326ACCB3-1BED-4157-8C75-80068A92BD19}" sibTransId="{141BBE05-8927-4435-8BF6-198C6DBDFCBC}"/>
    <dgm:cxn modelId="{8DE4770B-EB18-4D30-9FFF-1A016EEE6E99}" type="presOf" srcId="{E578CEBA-92BD-4482-A8D3-7F3C7019CB84}" destId="{19D9462B-6AC8-461D-ACA0-DC4ED1ACA791}" srcOrd="0" destOrd="3" presId="urn:microsoft.com/office/officeart/2005/8/layout/default#2"/>
    <dgm:cxn modelId="{45E6BDF7-BDF5-4A56-AF0C-E60738563AC5}" type="presOf" srcId="{EEE5968B-7027-4AA0-A0C8-FE8E13854A23}" destId="{61F0C1AC-B9F4-4182-9E2D-60CF34FD2E6F}" srcOrd="0" destOrd="2" presId="urn:microsoft.com/office/officeart/2005/8/layout/default#2"/>
    <dgm:cxn modelId="{35B6303C-2B17-4FB3-B656-C98E2F5644C6}" type="presOf" srcId="{F36DB1AE-BAD2-4E34-8E7B-9FB0E2CD2CED}" destId="{C91AF6AC-089B-46A1-8A11-98572C004C21}" srcOrd="0" destOrd="2" presId="urn:microsoft.com/office/officeart/2005/8/layout/default#2"/>
    <dgm:cxn modelId="{3C1446C1-A9B3-4694-9CA3-0E76254D5446}" srcId="{F742C2D9-DA5C-4B6A-A82F-DBA2024E6BFB}" destId="{18A7A2AB-068D-4122-83AD-9F105236A9E2}" srcOrd="0" destOrd="0" parTransId="{076A4A2B-ED46-4268-A683-5BCF9F3424D4}" sibTransId="{5BE23940-E1F5-4110-BBC4-26FBAF7D304B}"/>
    <dgm:cxn modelId="{60205E5C-8584-43A4-A44E-0CAB210C6C8B}" srcId="{AF594946-F42D-4BE9-B8C8-77AFA2D319FD}" destId="{D03A8A73-D34A-43EF-A4D0-75FFF054D579}" srcOrd="0" destOrd="0" parTransId="{4D9E4ECE-180D-4AF5-B3C2-9E1384BCDB9F}" sibTransId="{7EE62505-2F75-48BE-88EA-52452BD51CE9}"/>
    <dgm:cxn modelId="{D386854D-22A5-4893-94ED-52F56AD8C94F}" type="presOf" srcId="{8A67866D-7C4A-403B-838B-1F02951B1FED}" destId="{1DB58381-E69C-49FC-BED9-CFF63F625CFA}" srcOrd="0" destOrd="4" presId="urn:microsoft.com/office/officeart/2005/8/layout/default#2"/>
    <dgm:cxn modelId="{6D85D4E6-AE8F-41E1-861E-B10FEB195AB6}" type="presOf" srcId="{36C16324-56E6-40DC-B1D7-F4D07479D692}" destId="{C91AF6AC-089B-46A1-8A11-98572C004C21}" srcOrd="0" destOrd="0" presId="urn:microsoft.com/office/officeart/2005/8/layout/default#2"/>
    <dgm:cxn modelId="{B56AA8D2-0664-4F11-B488-BE46CF6C6A3F}" type="presOf" srcId="{6261DB44-388E-4078-8EDF-A36933E6086F}" destId="{1CC0CE1F-9DD1-45C2-A0ED-D22CFEDB8401}" srcOrd="0" destOrd="2" presId="urn:microsoft.com/office/officeart/2005/8/layout/default#2"/>
    <dgm:cxn modelId="{9C6B6431-2006-4AFA-8D0F-83731F90F76F}" srcId="{8EB0E58A-AD11-4ED3-ADC3-744EB223E74E}" destId="{12134752-A653-444B-8AB3-3C461AE50B42}" srcOrd="1" destOrd="0" parTransId="{818DD648-B4A1-4BD8-8BD7-163714BA5ABD}" sibTransId="{BC619114-E6D2-4BAA-AB37-8C0B851566D6}"/>
    <dgm:cxn modelId="{7E713524-ED77-4834-A6AE-3C7CC2077CF0}" srcId="{AF594946-F42D-4BE9-B8C8-77AFA2D319FD}" destId="{91D2BC6B-0814-4AC7-AE27-478D10310E7C}" srcOrd="1" destOrd="0" parTransId="{0E5A32A9-A669-41C9-8073-2C8759DA1D85}" sibTransId="{E992E921-5015-40ED-A4AA-0BEF017CB0F1}"/>
    <dgm:cxn modelId="{A22A1CC7-601E-4885-8073-E218EE928CD5}" srcId="{466A0F4B-5357-492C-A461-CAE62D82F27E}" destId="{71F6B54C-C37D-4611-AB09-20C2EB02483D}" srcOrd="2" destOrd="0" parTransId="{E09158B2-4F81-4ADC-8501-0E5663A22A94}" sibTransId="{9AC71408-2B2E-4DEB-8EC5-3139107199F4}"/>
    <dgm:cxn modelId="{624D08D9-9DF5-4754-978E-831D6803DD4D}" type="presOf" srcId="{FFABDACF-F274-4267-9BF2-34E577C2E5F1}" destId="{33D0B60C-9EC6-46A9-9199-2C8CFDA55717}" srcOrd="0" destOrd="0" presId="urn:microsoft.com/office/officeart/2005/8/layout/default#2"/>
    <dgm:cxn modelId="{7084A77C-20E0-423F-BC3E-3C3AC691522A}" type="presOf" srcId="{84432911-083C-4E08-8DE0-B78DC0925D4E}" destId="{33D0B60C-9EC6-46A9-9199-2C8CFDA55717}" srcOrd="0" destOrd="2" presId="urn:microsoft.com/office/officeart/2005/8/layout/default#2"/>
    <dgm:cxn modelId="{598D5F38-50AE-4725-A9A3-855745416C46}" type="presOf" srcId="{DBCF1E2B-A915-4853-B866-5C4E27B6B1B9}" destId="{33D0B60C-9EC6-46A9-9199-2C8CFDA55717}" srcOrd="0" destOrd="1" presId="urn:microsoft.com/office/officeart/2005/8/layout/default#2"/>
    <dgm:cxn modelId="{4ED3F7FE-FDDD-418A-9B28-49AA2088B94A}" type="presOf" srcId="{EC9575C5-5B51-45F5-ADC2-30F54F648BC2}" destId="{6667C12F-80CE-4695-A733-30D94B566B63}" srcOrd="0" destOrd="2" presId="urn:microsoft.com/office/officeart/2005/8/layout/default#2"/>
    <dgm:cxn modelId="{61497E0E-0D16-4C1D-A6B8-FF3691F9818C}" type="presOf" srcId="{9C1E464C-BD1C-4C39-869A-55BB79DF25AF}" destId="{1CC0CE1F-9DD1-45C2-A0ED-D22CFEDB8401}" srcOrd="0" destOrd="1" presId="urn:microsoft.com/office/officeart/2005/8/layout/default#2"/>
    <dgm:cxn modelId="{BF36AA33-E666-4FEE-9732-204B56FC88E0}" srcId="{F08B7AEC-A55D-47C3-9309-FDDD6BD59030}" destId="{F742C2D9-DA5C-4B6A-A82F-DBA2024E6BFB}" srcOrd="4" destOrd="0" parTransId="{C1C6A241-BFE4-4ABA-9C7F-AA498462D136}" sibTransId="{CB2E0BF6-5884-4F85-A9E1-026FD2535D3B}"/>
    <dgm:cxn modelId="{6DE945ED-0849-464C-AA3E-2530FA12B7EF}" type="presParOf" srcId="{24643A91-B34D-43DC-AABA-B1EE57647245}" destId="{C91AF6AC-089B-46A1-8A11-98572C004C21}" srcOrd="0" destOrd="0" presId="urn:microsoft.com/office/officeart/2005/8/layout/default#2"/>
    <dgm:cxn modelId="{E79E35FC-C028-4DEC-BF04-434F46252BC5}" type="presParOf" srcId="{24643A91-B34D-43DC-AABA-B1EE57647245}" destId="{19C1396C-22FB-4B29-BFF5-CABDBC9AF0A4}" srcOrd="1" destOrd="0" presId="urn:microsoft.com/office/officeart/2005/8/layout/default#2"/>
    <dgm:cxn modelId="{C15A4955-AEC7-44D8-AC19-8B69EA412E34}" type="presParOf" srcId="{24643A91-B34D-43DC-AABA-B1EE57647245}" destId="{61F0C1AC-B9F4-4182-9E2D-60CF34FD2E6F}" srcOrd="2" destOrd="0" presId="urn:microsoft.com/office/officeart/2005/8/layout/default#2"/>
    <dgm:cxn modelId="{027EC4DE-0870-44FD-A60B-4CA220C60CE4}" type="presParOf" srcId="{24643A91-B34D-43DC-AABA-B1EE57647245}" destId="{A3137AF5-0168-48C0-97E1-B822D05380FD}" srcOrd="3" destOrd="0" presId="urn:microsoft.com/office/officeart/2005/8/layout/default#2"/>
    <dgm:cxn modelId="{02EA175B-6374-4581-9EB0-CF1E9D8F6AFB}" type="presParOf" srcId="{24643A91-B34D-43DC-AABA-B1EE57647245}" destId="{DEFBC159-7518-4AC1-97BF-BFCD5528A0F4}" srcOrd="4" destOrd="0" presId="urn:microsoft.com/office/officeart/2005/8/layout/default#2"/>
    <dgm:cxn modelId="{F8A490ED-5451-4EC2-BC01-2BC586F63358}" type="presParOf" srcId="{24643A91-B34D-43DC-AABA-B1EE57647245}" destId="{45096E07-48F9-4466-8513-D0A4277CEE96}" srcOrd="5" destOrd="0" presId="urn:microsoft.com/office/officeart/2005/8/layout/default#2"/>
    <dgm:cxn modelId="{448B9D07-3FA1-46B1-B691-9203F3186559}" type="presParOf" srcId="{24643A91-B34D-43DC-AABA-B1EE57647245}" destId="{19D9462B-6AC8-461D-ACA0-DC4ED1ACA791}" srcOrd="6" destOrd="0" presId="urn:microsoft.com/office/officeart/2005/8/layout/default#2"/>
    <dgm:cxn modelId="{B86B41F2-849F-4186-B1CC-AA895A24B611}" type="presParOf" srcId="{24643A91-B34D-43DC-AABA-B1EE57647245}" destId="{8C39983C-51A4-419C-9EC1-8EB8D1DD1238}" srcOrd="7" destOrd="0" presId="urn:microsoft.com/office/officeart/2005/8/layout/default#2"/>
    <dgm:cxn modelId="{2BE1E50D-481D-4B34-A9D0-954BB542327C}" type="presParOf" srcId="{24643A91-B34D-43DC-AABA-B1EE57647245}" destId="{1DB58381-E69C-49FC-BED9-CFF63F625CFA}" srcOrd="8" destOrd="0" presId="urn:microsoft.com/office/officeart/2005/8/layout/default#2"/>
    <dgm:cxn modelId="{3FCFA904-D98E-44CE-96F9-3517012E7323}" type="presParOf" srcId="{24643A91-B34D-43DC-AABA-B1EE57647245}" destId="{2BCC28BE-EE6D-4A0B-A7DF-CF4740527655}" srcOrd="9" destOrd="0" presId="urn:microsoft.com/office/officeart/2005/8/layout/default#2"/>
    <dgm:cxn modelId="{6641E52D-62D9-409A-BE71-54995C742949}" type="presParOf" srcId="{24643A91-B34D-43DC-AABA-B1EE57647245}" destId="{1CC0CE1F-9DD1-45C2-A0ED-D22CFEDB8401}" srcOrd="10" destOrd="0" presId="urn:microsoft.com/office/officeart/2005/8/layout/default#2"/>
    <dgm:cxn modelId="{7D356311-E599-477B-A996-FD6FA70828FD}" type="presParOf" srcId="{24643A91-B34D-43DC-AABA-B1EE57647245}" destId="{169FC1DB-933F-416A-8900-4BAD7E26C0EC}" srcOrd="11" destOrd="0" presId="urn:microsoft.com/office/officeart/2005/8/layout/default#2"/>
    <dgm:cxn modelId="{481AAA4C-BFA8-45EC-B473-6D63E9E138B0}" type="presParOf" srcId="{24643A91-B34D-43DC-AABA-B1EE57647245}" destId="{33D0B60C-9EC6-46A9-9199-2C8CFDA55717}" srcOrd="12" destOrd="0" presId="urn:microsoft.com/office/officeart/2005/8/layout/default#2"/>
    <dgm:cxn modelId="{73FCFA50-39A6-4445-827F-6C63371BE6E5}" type="presParOf" srcId="{24643A91-B34D-43DC-AABA-B1EE57647245}" destId="{C04F131F-ADB6-4577-B7CA-2300B7D0E345}" srcOrd="13" destOrd="0" presId="urn:microsoft.com/office/officeart/2005/8/layout/default#2"/>
    <dgm:cxn modelId="{8B8CEBDC-3150-45C5-84D2-C2C729A4155C}" type="presParOf" srcId="{24643A91-B34D-43DC-AABA-B1EE57647245}" destId="{6667C12F-80CE-4695-A733-30D94B566B63}" srcOrd="1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1A93341-605B-4619-91B7-07B7E1BC9353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CE83DE0-4B2E-44F0-BD50-FC22479924F8}">
      <dgm:prSet phldrT="[Texto]" custT="1"/>
      <dgm:spPr>
        <a:solidFill>
          <a:srgbClr val="D65736"/>
        </a:solidFill>
        <a:ln>
          <a:noFill/>
        </a:ln>
      </dgm:spPr>
      <dgm:t>
        <a:bodyPr/>
        <a:lstStyle/>
        <a:p>
          <a:r>
            <a:rPr lang="es-MX" sz="2200" dirty="0"/>
            <a:t>Contratos</a:t>
          </a:r>
        </a:p>
      </dgm:t>
    </dgm:pt>
    <dgm:pt modelId="{6E028E9C-780E-463C-AE3E-F93EA51F8D40}" type="parTrans" cxnId="{7B98DEB5-96ED-4DCA-A319-8F67DF3A2794}">
      <dgm:prSet/>
      <dgm:spPr/>
      <dgm:t>
        <a:bodyPr/>
        <a:lstStyle/>
        <a:p>
          <a:endParaRPr lang="en-US"/>
        </a:p>
      </dgm:t>
    </dgm:pt>
    <dgm:pt modelId="{151F1E4D-090E-44AA-9A8C-27D059FE7ABE}" type="sibTrans" cxnId="{7B98DEB5-96ED-4DCA-A319-8F67DF3A2794}">
      <dgm:prSet/>
      <dgm:spPr/>
      <dgm:t>
        <a:bodyPr/>
        <a:lstStyle/>
        <a:p>
          <a:endParaRPr lang="en-US"/>
        </a:p>
      </dgm:t>
    </dgm:pt>
    <dgm:pt modelId="{C879F7C4-BFC5-48EF-915D-80947EC68866}">
      <dgm:prSet phldrT="[Texto]" custT="1"/>
      <dgm:spPr>
        <a:solidFill>
          <a:srgbClr val="E67239"/>
        </a:solidFill>
        <a:ln>
          <a:noFill/>
        </a:ln>
      </dgm:spPr>
      <dgm:t>
        <a:bodyPr/>
        <a:lstStyle/>
        <a:p>
          <a:r>
            <a:rPr lang="es-MX" sz="2200" dirty="0"/>
            <a:t>Procedimientos de selección</a:t>
          </a:r>
        </a:p>
      </dgm:t>
    </dgm:pt>
    <dgm:pt modelId="{D537F6DC-36EA-4FD4-9DC9-FEB80E401608}" type="parTrans" cxnId="{5BAA4420-1A26-4912-894E-C61989EEBCA0}">
      <dgm:prSet/>
      <dgm:spPr/>
      <dgm:t>
        <a:bodyPr/>
        <a:lstStyle/>
        <a:p>
          <a:endParaRPr lang="en-US"/>
        </a:p>
      </dgm:t>
    </dgm:pt>
    <dgm:pt modelId="{73B8B721-85FB-4B92-B53C-0BFFCBCB912F}" type="sibTrans" cxnId="{5BAA4420-1A26-4912-894E-C61989EEBCA0}">
      <dgm:prSet/>
      <dgm:spPr/>
      <dgm:t>
        <a:bodyPr/>
        <a:lstStyle/>
        <a:p>
          <a:endParaRPr lang="en-US"/>
        </a:p>
      </dgm:t>
    </dgm:pt>
    <dgm:pt modelId="{7213A4C4-F37C-415B-800D-7538807DC034}">
      <dgm:prSet phldrT="[Texto]" custT="1"/>
      <dgm:spPr>
        <a:solidFill>
          <a:srgbClr val="E88D44"/>
        </a:solidFill>
        <a:ln>
          <a:noFill/>
        </a:ln>
      </dgm:spPr>
      <dgm:t>
        <a:bodyPr/>
        <a:lstStyle/>
        <a:p>
          <a:r>
            <a:rPr lang="es-MX" sz="2200" dirty="0"/>
            <a:t>Pago y garantías</a:t>
          </a:r>
        </a:p>
      </dgm:t>
    </dgm:pt>
    <dgm:pt modelId="{224B9BE7-3081-43E3-9613-5ADF5C49999C}" type="parTrans" cxnId="{EE7AA100-1310-4B01-B17A-363D7F43429E}">
      <dgm:prSet/>
      <dgm:spPr/>
      <dgm:t>
        <a:bodyPr/>
        <a:lstStyle/>
        <a:p>
          <a:endParaRPr lang="en-US"/>
        </a:p>
      </dgm:t>
    </dgm:pt>
    <dgm:pt modelId="{4C2BA65B-A70A-4DCF-BACA-8E26D69833FD}" type="sibTrans" cxnId="{EE7AA100-1310-4B01-B17A-363D7F43429E}">
      <dgm:prSet/>
      <dgm:spPr/>
      <dgm:t>
        <a:bodyPr/>
        <a:lstStyle/>
        <a:p>
          <a:endParaRPr lang="en-US"/>
        </a:p>
      </dgm:t>
    </dgm:pt>
    <dgm:pt modelId="{66EB4CDA-605B-4500-A32C-93ACD4A39D07}">
      <dgm:prSet phldrT="[Texto]" custT="1"/>
      <dgm:spPr>
        <a:solidFill>
          <a:srgbClr val="E6A64C"/>
        </a:solidFill>
        <a:ln>
          <a:noFill/>
        </a:ln>
      </dgm:spPr>
      <dgm:t>
        <a:bodyPr/>
        <a:lstStyle/>
        <a:p>
          <a:r>
            <a:rPr lang="es-MX" sz="2200" dirty="0"/>
            <a:t>Regulación y ejecución</a:t>
          </a:r>
        </a:p>
      </dgm:t>
    </dgm:pt>
    <dgm:pt modelId="{01EA625E-465A-4EB9-BC46-ED62CE3C054B}" type="parTrans" cxnId="{9DF0B3DA-B00E-4360-A7C9-263B3D97A617}">
      <dgm:prSet/>
      <dgm:spPr/>
      <dgm:t>
        <a:bodyPr/>
        <a:lstStyle/>
        <a:p>
          <a:endParaRPr lang="en-US"/>
        </a:p>
      </dgm:t>
    </dgm:pt>
    <dgm:pt modelId="{C7EA9E33-9FB7-4E51-B475-784645E6BE42}" type="sibTrans" cxnId="{9DF0B3DA-B00E-4360-A7C9-263B3D97A617}">
      <dgm:prSet/>
      <dgm:spPr/>
      <dgm:t>
        <a:bodyPr/>
        <a:lstStyle/>
        <a:p>
          <a:endParaRPr lang="en-US"/>
        </a:p>
      </dgm:t>
    </dgm:pt>
    <dgm:pt modelId="{AF9C0436-46E3-4ACC-8E17-2622BCD1E164}">
      <dgm:prSet phldrT="[Texto]" custT="1"/>
      <dgm:spPr>
        <a:solidFill>
          <a:srgbClr val="E6BD53"/>
        </a:solidFill>
        <a:ln>
          <a:noFill/>
        </a:ln>
      </dgm:spPr>
      <dgm:t>
        <a:bodyPr/>
        <a:lstStyle/>
        <a:p>
          <a:r>
            <a:rPr lang="es-MX" sz="2200" dirty="0"/>
            <a:t>Imposibilidades para contratar</a:t>
          </a:r>
        </a:p>
      </dgm:t>
    </dgm:pt>
    <dgm:pt modelId="{D9FB65B9-BA46-4331-8DFE-0865A9661FCD}" type="parTrans" cxnId="{591D2BE0-9747-4306-853D-44534AC51021}">
      <dgm:prSet/>
      <dgm:spPr/>
      <dgm:t>
        <a:bodyPr/>
        <a:lstStyle/>
        <a:p>
          <a:endParaRPr lang="en-US"/>
        </a:p>
      </dgm:t>
    </dgm:pt>
    <dgm:pt modelId="{E136EB6B-7ACC-4B27-A353-552CF994BA62}" type="sibTrans" cxnId="{591D2BE0-9747-4306-853D-44534AC51021}">
      <dgm:prSet/>
      <dgm:spPr/>
      <dgm:t>
        <a:bodyPr/>
        <a:lstStyle/>
        <a:p>
          <a:endParaRPr lang="en-US"/>
        </a:p>
      </dgm:t>
    </dgm:pt>
    <dgm:pt modelId="{279C8AA5-D99B-4AD3-9B56-E189767A4E7C}">
      <dgm:prSet phldrT="[Texto]" custT="1"/>
      <dgm:spPr>
        <a:solidFill>
          <a:srgbClr val="BCAF6B"/>
        </a:solidFill>
        <a:ln>
          <a:noFill/>
        </a:ln>
      </dgm:spPr>
      <dgm:t>
        <a:bodyPr/>
        <a:lstStyle/>
        <a:p>
          <a:r>
            <a:rPr lang="es-MX" sz="2200" dirty="0"/>
            <a:t>Anti-corrupción</a:t>
          </a:r>
        </a:p>
      </dgm:t>
    </dgm:pt>
    <dgm:pt modelId="{1C1C07C5-F5F3-44D5-B8BF-B63AC29D5C0A}" type="parTrans" cxnId="{EBBCE431-CCF1-484B-8299-D376B3551F3F}">
      <dgm:prSet/>
      <dgm:spPr/>
      <dgm:t>
        <a:bodyPr/>
        <a:lstStyle/>
        <a:p>
          <a:endParaRPr lang="en-US"/>
        </a:p>
      </dgm:t>
    </dgm:pt>
    <dgm:pt modelId="{7529E877-0246-4C32-9A47-CC4C5DB1F062}" type="sibTrans" cxnId="{EBBCE431-CCF1-484B-8299-D376B3551F3F}">
      <dgm:prSet/>
      <dgm:spPr/>
      <dgm:t>
        <a:bodyPr/>
        <a:lstStyle/>
        <a:p>
          <a:endParaRPr lang="en-US"/>
        </a:p>
      </dgm:t>
    </dgm:pt>
    <dgm:pt modelId="{E7015BE0-83E4-4383-835D-660765AAA5DB}">
      <dgm:prSet phldrT="[Texto]" custT="1"/>
      <dgm:spPr>
        <a:solidFill>
          <a:srgbClr val="428E9B"/>
        </a:solidFill>
        <a:ln>
          <a:noFill/>
        </a:ln>
      </dgm:spPr>
      <dgm:t>
        <a:bodyPr/>
        <a:lstStyle/>
        <a:p>
          <a:r>
            <a:rPr lang="es-MX" sz="2200" dirty="0"/>
            <a:t>Solución de controversias</a:t>
          </a:r>
        </a:p>
      </dgm:t>
    </dgm:pt>
    <dgm:pt modelId="{53B7F501-4722-4274-81C9-A7E2CC059A4C}" type="parTrans" cxnId="{1FDEF7D5-2407-49E1-98F7-8000D5BFD202}">
      <dgm:prSet/>
      <dgm:spPr/>
      <dgm:t>
        <a:bodyPr/>
        <a:lstStyle/>
        <a:p>
          <a:endParaRPr lang="en-US"/>
        </a:p>
      </dgm:t>
    </dgm:pt>
    <dgm:pt modelId="{16D61129-F93B-4751-AF9C-84B5C3D5BA57}" type="sibTrans" cxnId="{1FDEF7D5-2407-49E1-98F7-8000D5BFD202}">
      <dgm:prSet/>
      <dgm:spPr/>
      <dgm:t>
        <a:bodyPr/>
        <a:lstStyle/>
        <a:p>
          <a:endParaRPr lang="en-US"/>
        </a:p>
      </dgm:t>
    </dgm:pt>
    <dgm:pt modelId="{D1E40D62-550E-4EC0-B5AD-E09E2D77C7AE}">
      <dgm:prSet phldrT="[Texto]" custT="1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sz="2200" dirty="0"/>
            <a:t>Unidad PPP </a:t>
          </a:r>
        </a:p>
      </dgm:t>
    </dgm:pt>
    <dgm:pt modelId="{5571D17A-4AB8-40DB-AAFD-99C38C589BFB}" type="parTrans" cxnId="{2EFB70FC-218D-4EE3-A1B1-5590D33D651A}">
      <dgm:prSet/>
      <dgm:spPr/>
      <dgm:t>
        <a:bodyPr/>
        <a:lstStyle/>
        <a:p>
          <a:endParaRPr lang="en-US"/>
        </a:p>
      </dgm:t>
    </dgm:pt>
    <dgm:pt modelId="{9DE0DF0E-3854-4D86-8945-A2DB36A0C8ED}" type="sibTrans" cxnId="{2EFB70FC-218D-4EE3-A1B1-5590D33D651A}">
      <dgm:prSet/>
      <dgm:spPr/>
      <dgm:t>
        <a:bodyPr/>
        <a:lstStyle/>
        <a:p>
          <a:endParaRPr lang="en-US"/>
        </a:p>
      </dgm:t>
    </dgm:pt>
    <dgm:pt modelId="{654CFB62-A2D4-4590-98FD-5A9CB37867C2}">
      <dgm:prSet phldrT="[Texto]" custT="1"/>
      <dgm:spPr>
        <a:solidFill>
          <a:srgbClr val="355B66"/>
        </a:solidFill>
        <a:ln>
          <a:noFill/>
        </a:ln>
      </dgm:spPr>
      <dgm:t>
        <a:bodyPr/>
        <a:lstStyle/>
        <a:p>
          <a:r>
            <a:rPr lang="es-MX" sz="2200" dirty="0"/>
            <a:t>Comisión Bicameral</a:t>
          </a:r>
        </a:p>
      </dgm:t>
    </dgm:pt>
    <dgm:pt modelId="{A0085AD9-E339-41D7-9C4A-0EFFE610D4A7}" type="parTrans" cxnId="{34788EE9-7C0E-4098-AC4D-5CDF0C2B96B0}">
      <dgm:prSet/>
      <dgm:spPr/>
      <dgm:t>
        <a:bodyPr/>
        <a:lstStyle/>
        <a:p>
          <a:endParaRPr lang="en-US"/>
        </a:p>
      </dgm:t>
    </dgm:pt>
    <dgm:pt modelId="{715FE48A-5EF8-4B5D-A27D-8468B60E611C}" type="sibTrans" cxnId="{34788EE9-7C0E-4098-AC4D-5CDF0C2B96B0}">
      <dgm:prSet/>
      <dgm:spPr/>
      <dgm:t>
        <a:bodyPr/>
        <a:lstStyle/>
        <a:p>
          <a:endParaRPr lang="en-US"/>
        </a:p>
      </dgm:t>
    </dgm:pt>
    <dgm:pt modelId="{6D83988D-5A55-4CC8-8336-D01319441E8B}">
      <dgm:prSet phldrT="[Texto]" custT="1"/>
      <dgm:spPr>
        <a:solidFill>
          <a:srgbClr val="2A4850"/>
        </a:solidFill>
        <a:ln>
          <a:noFill/>
        </a:ln>
      </dgm:spPr>
      <dgm:t>
        <a:bodyPr/>
        <a:lstStyle/>
        <a:p>
          <a:r>
            <a:rPr lang="es-MX" sz="2200" dirty="0"/>
            <a:t>Disposiciones generales</a:t>
          </a:r>
        </a:p>
      </dgm:t>
    </dgm:pt>
    <dgm:pt modelId="{432FEA04-B96C-45C2-BD23-32A14FF448C0}" type="parTrans" cxnId="{3AAA1E86-9B1D-4E5E-8BC7-0857D25BDD4F}">
      <dgm:prSet/>
      <dgm:spPr/>
      <dgm:t>
        <a:bodyPr/>
        <a:lstStyle/>
        <a:p>
          <a:endParaRPr lang="en-US"/>
        </a:p>
      </dgm:t>
    </dgm:pt>
    <dgm:pt modelId="{093F2DB1-0343-4F12-8CFA-C0267274C23A}" type="sibTrans" cxnId="{3AAA1E86-9B1D-4E5E-8BC7-0857D25BDD4F}">
      <dgm:prSet/>
      <dgm:spPr/>
      <dgm:t>
        <a:bodyPr/>
        <a:lstStyle/>
        <a:p>
          <a:endParaRPr lang="en-US"/>
        </a:p>
      </dgm:t>
    </dgm:pt>
    <dgm:pt modelId="{EEDF0A48-E7A6-4697-9881-F35E0D3DD2F7}" type="pres">
      <dgm:prSet presAssocID="{F1A93341-605B-4619-91B7-07B7E1BC9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DA362EE-D533-4F9C-8E63-03EA65D8247F}" type="pres">
      <dgm:prSet presAssocID="{4CE83DE0-4B2E-44F0-BD50-FC22479924F8}" presName="linNode" presStyleCnt="0"/>
      <dgm:spPr/>
    </dgm:pt>
    <dgm:pt modelId="{08958504-26E3-446E-AD23-D286E23597B3}" type="pres">
      <dgm:prSet presAssocID="{4CE83DE0-4B2E-44F0-BD50-FC22479924F8}" presName="parentText" presStyleLbl="node1" presStyleIdx="0" presStyleCnt="10" custScaleX="177156" custLinFactNeighborX="-7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F9D6AC71-4F82-4E85-A13C-07529885F7FD}" type="pres">
      <dgm:prSet presAssocID="{151F1E4D-090E-44AA-9A8C-27D059FE7ABE}" presName="sp" presStyleCnt="0"/>
      <dgm:spPr/>
    </dgm:pt>
    <dgm:pt modelId="{C8C7832A-0629-4130-94C8-ED62B1D0FAE7}" type="pres">
      <dgm:prSet presAssocID="{C879F7C4-BFC5-48EF-915D-80947EC68866}" presName="linNode" presStyleCnt="0"/>
      <dgm:spPr/>
    </dgm:pt>
    <dgm:pt modelId="{1E8A436D-F2CF-4724-946E-ED95D294CA97}" type="pres">
      <dgm:prSet presAssocID="{C879F7C4-BFC5-48EF-915D-80947EC68866}" presName="parentText" presStyleLbl="node1" presStyleIdx="1" presStyleCnt="10" custScaleX="177156" custLinFactNeighborX="-7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85287AE4-F08F-44EC-8E70-CC2E41EA5E95}" type="pres">
      <dgm:prSet presAssocID="{73B8B721-85FB-4B92-B53C-0BFFCBCB912F}" presName="sp" presStyleCnt="0"/>
      <dgm:spPr/>
    </dgm:pt>
    <dgm:pt modelId="{5F4E5B61-1288-4641-95AF-E019F64AFE93}" type="pres">
      <dgm:prSet presAssocID="{7213A4C4-F37C-415B-800D-7538807DC034}" presName="linNode" presStyleCnt="0"/>
      <dgm:spPr/>
    </dgm:pt>
    <dgm:pt modelId="{11232B29-4AF2-4D92-9A31-DF39DDACCC5C}" type="pres">
      <dgm:prSet presAssocID="{7213A4C4-F37C-415B-800D-7538807DC034}" presName="parentText" presStyleLbl="node1" presStyleIdx="2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776C2D1-4F69-4AB0-A8C5-81746F7A0F8A}" type="pres">
      <dgm:prSet presAssocID="{4C2BA65B-A70A-4DCF-BACA-8E26D69833FD}" presName="sp" presStyleCnt="0"/>
      <dgm:spPr/>
    </dgm:pt>
    <dgm:pt modelId="{8744ACAF-63B2-4E82-98D6-9398E5C3D65B}" type="pres">
      <dgm:prSet presAssocID="{66EB4CDA-605B-4500-A32C-93ACD4A39D07}" presName="linNode" presStyleCnt="0"/>
      <dgm:spPr/>
    </dgm:pt>
    <dgm:pt modelId="{9732FFDD-3A15-4247-B1FF-00871AED69BD}" type="pres">
      <dgm:prSet presAssocID="{66EB4CDA-605B-4500-A32C-93ACD4A39D07}" presName="parentText" presStyleLbl="node1" presStyleIdx="3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66C5C537-6A5D-488A-8BC3-2D8590480072}" type="pres">
      <dgm:prSet presAssocID="{C7EA9E33-9FB7-4E51-B475-784645E6BE42}" presName="sp" presStyleCnt="0"/>
      <dgm:spPr/>
    </dgm:pt>
    <dgm:pt modelId="{07E2D888-A9B5-41E1-9211-EEBCD6F8402A}" type="pres">
      <dgm:prSet presAssocID="{AF9C0436-46E3-4ACC-8E17-2622BCD1E164}" presName="linNode" presStyleCnt="0"/>
      <dgm:spPr/>
    </dgm:pt>
    <dgm:pt modelId="{A2C8F1C2-A07B-41D4-BA05-11CE5EBB1BFA}" type="pres">
      <dgm:prSet presAssocID="{AF9C0436-46E3-4ACC-8E17-2622BCD1E164}" presName="parentText" presStyleLbl="node1" presStyleIdx="4" presStyleCnt="10" custScaleX="177156" custLinFactNeighborY="-31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04E825E8-B011-4D72-9F82-2E2E8E7E5AA7}" type="pres">
      <dgm:prSet presAssocID="{E136EB6B-7ACC-4B27-A353-552CF994BA62}" presName="sp" presStyleCnt="0"/>
      <dgm:spPr/>
    </dgm:pt>
    <dgm:pt modelId="{9E702B3E-3585-4BD8-A0CC-1130DA62CD3C}" type="pres">
      <dgm:prSet presAssocID="{279C8AA5-D99B-4AD3-9B56-E189767A4E7C}" presName="linNode" presStyleCnt="0"/>
      <dgm:spPr/>
    </dgm:pt>
    <dgm:pt modelId="{30B9EE72-E21F-48F0-89A5-E8F2A5A77F54}" type="pres">
      <dgm:prSet presAssocID="{279C8AA5-D99B-4AD3-9B56-E189767A4E7C}" presName="parentText" presStyleLbl="node1" presStyleIdx="5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90062F42-9E3C-4E24-B24B-EEBCBC16B2B6}" type="pres">
      <dgm:prSet presAssocID="{7529E877-0246-4C32-9A47-CC4C5DB1F062}" presName="sp" presStyleCnt="0"/>
      <dgm:spPr/>
    </dgm:pt>
    <dgm:pt modelId="{FB6984B9-17B7-45AD-909D-E216717CEAF1}" type="pres">
      <dgm:prSet presAssocID="{E7015BE0-83E4-4383-835D-660765AAA5DB}" presName="linNode" presStyleCnt="0"/>
      <dgm:spPr/>
    </dgm:pt>
    <dgm:pt modelId="{7B531E4D-877C-4BE0-B59F-4D6212E0DE75}" type="pres">
      <dgm:prSet presAssocID="{E7015BE0-83E4-4383-835D-660765AAA5DB}" presName="parentText" presStyleLbl="node1" presStyleIdx="6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0AABCEC-11F0-4EE1-8EF2-3DED4D870F00}" type="pres">
      <dgm:prSet presAssocID="{16D61129-F93B-4751-AF9C-84B5C3D5BA57}" presName="sp" presStyleCnt="0"/>
      <dgm:spPr/>
    </dgm:pt>
    <dgm:pt modelId="{F345F47E-DCBE-40EB-BE2F-03ED9BC99419}" type="pres">
      <dgm:prSet presAssocID="{D1E40D62-550E-4EC0-B5AD-E09E2D77C7AE}" presName="linNode" presStyleCnt="0"/>
      <dgm:spPr/>
    </dgm:pt>
    <dgm:pt modelId="{200F1D96-16E7-4DA1-9803-5B680DF5F634}" type="pres">
      <dgm:prSet presAssocID="{D1E40D62-550E-4EC0-B5AD-E09E2D77C7AE}" presName="parentText" presStyleLbl="node1" presStyleIdx="7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31AF17C-8D08-4E54-80E1-076372328946}" type="pres">
      <dgm:prSet presAssocID="{9DE0DF0E-3854-4D86-8945-A2DB36A0C8ED}" presName="sp" presStyleCnt="0"/>
      <dgm:spPr/>
    </dgm:pt>
    <dgm:pt modelId="{F038A083-A743-4442-9E82-C3A3A316E35B}" type="pres">
      <dgm:prSet presAssocID="{654CFB62-A2D4-4590-98FD-5A9CB37867C2}" presName="linNode" presStyleCnt="0"/>
      <dgm:spPr/>
    </dgm:pt>
    <dgm:pt modelId="{D8659CE8-3A2D-4992-AAC0-ED1D8B0A5A99}" type="pres">
      <dgm:prSet presAssocID="{654CFB62-A2D4-4590-98FD-5A9CB37867C2}" presName="parentText" presStyleLbl="node1" presStyleIdx="8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A46D91E-6B74-4E00-B432-264C1E97EB57}" type="pres">
      <dgm:prSet presAssocID="{715FE48A-5EF8-4B5D-A27D-8468B60E611C}" presName="sp" presStyleCnt="0"/>
      <dgm:spPr/>
    </dgm:pt>
    <dgm:pt modelId="{FD802D9B-71D4-44FB-8942-AAE0036D84C3}" type="pres">
      <dgm:prSet presAssocID="{6D83988D-5A55-4CC8-8336-D01319441E8B}" presName="linNode" presStyleCnt="0"/>
      <dgm:spPr/>
    </dgm:pt>
    <dgm:pt modelId="{F4148E83-C636-4B44-8F97-D6132463D3A7}" type="pres">
      <dgm:prSet presAssocID="{6D83988D-5A55-4CC8-8336-D01319441E8B}" presName="parentText" presStyleLbl="node1" presStyleIdx="9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FB32D118-078B-4481-9D24-F770DD7521B1}" type="presOf" srcId="{E7015BE0-83E4-4383-835D-660765AAA5DB}" destId="{7B531E4D-877C-4BE0-B59F-4D6212E0DE75}" srcOrd="0" destOrd="0" presId="urn:microsoft.com/office/officeart/2005/8/layout/vList5"/>
    <dgm:cxn modelId="{EE7AA100-1310-4B01-B17A-363D7F43429E}" srcId="{F1A93341-605B-4619-91B7-07B7E1BC9353}" destId="{7213A4C4-F37C-415B-800D-7538807DC034}" srcOrd="2" destOrd="0" parTransId="{224B9BE7-3081-43E3-9613-5ADF5C49999C}" sibTransId="{4C2BA65B-A70A-4DCF-BACA-8E26D69833FD}"/>
    <dgm:cxn modelId="{51B64E48-6D20-4627-8210-5BFC6E4E98D0}" type="presOf" srcId="{6D83988D-5A55-4CC8-8336-D01319441E8B}" destId="{F4148E83-C636-4B44-8F97-D6132463D3A7}" srcOrd="0" destOrd="0" presId="urn:microsoft.com/office/officeart/2005/8/layout/vList5"/>
    <dgm:cxn modelId="{591D2BE0-9747-4306-853D-44534AC51021}" srcId="{F1A93341-605B-4619-91B7-07B7E1BC9353}" destId="{AF9C0436-46E3-4ACC-8E17-2622BCD1E164}" srcOrd="4" destOrd="0" parTransId="{D9FB65B9-BA46-4331-8DFE-0865A9661FCD}" sibTransId="{E136EB6B-7ACC-4B27-A353-552CF994BA62}"/>
    <dgm:cxn modelId="{5BAA4420-1A26-4912-894E-C61989EEBCA0}" srcId="{F1A93341-605B-4619-91B7-07B7E1BC9353}" destId="{C879F7C4-BFC5-48EF-915D-80947EC68866}" srcOrd="1" destOrd="0" parTransId="{D537F6DC-36EA-4FD4-9DC9-FEB80E401608}" sibTransId="{73B8B721-85FB-4B92-B53C-0BFFCBCB912F}"/>
    <dgm:cxn modelId="{1FDEF7D5-2407-49E1-98F7-8000D5BFD202}" srcId="{F1A93341-605B-4619-91B7-07B7E1BC9353}" destId="{E7015BE0-83E4-4383-835D-660765AAA5DB}" srcOrd="6" destOrd="0" parTransId="{53B7F501-4722-4274-81C9-A7E2CC059A4C}" sibTransId="{16D61129-F93B-4751-AF9C-84B5C3D5BA57}"/>
    <dgm:cxn modelId="{CAB19C61-24C4-489B-A9D2-FE1EFBAA2EE7}" type="presOf" srcId="{F1A93341-605B-4619-91B7-07B7E1BC9353}" destId="{EEDF0A48-E7A6-4697-9881-F35E0D3DD2F7}" srcOrd="0" destOrd="0" presId="urn:microsoft.com/office/officeart/2005/8/layout/vList5"/>
    <dgm:cxn modelId="{07B91DA2-7C25-48E5-B912-36A2E89A62C9}" type="presOf" srcId="{4CE83DE0-4B2E-44F0-BD50-FC22479924F8}" destId="{08958504-26E3-446E-AD23-D286E23597B3}" srcOrd="0" destOrd="0" presId="urn:microsoft.com/office/officeart/2005/8/layout/vList5"/>
    <dgm:cxn modelId="{B45BC17C-B58D-4068-917F-E9FA9AF5258A}" type="presOf" srcId="{66EB4CDA-605B-4500-A32C-93ACD4A39D07}" destId="{9732FFDD-3A15-4247-B1FF-00871AED69BD}" srcOrd="0" destOrd="0" presId="urn:microsoft.com/office/officeart/2005/8/layout/vList5"/>
    <dgm:cxn modelId="{2EFB70FC-218D-4EE3-A1B1-5590D33D651A}" srcId="{F1A93341-605B-4619-91B7-07B7E1BC9353}" destId="{D1E40D62-550E-4EC0-B5AD-E09E2D77C7AE}" srcOrd="7" destOrd="0" parTransId="{5571D17A-4AB8-40DB-AAFD-99C38C589BFB}" sibTransId="{9DE0DF0E-3854-4D86-8945-A2DB36A0C8ED}"/>
    <dgm:cxn modelId="{95519BFE-5A9F-4591-B995-0BC3A02B8382}" type="presOf" srcId="{D1E40D62-550E-4EC0-B5AD-E09E2D77C7AE}" destId="{200F1D96-16E7-4DA1-9803-5B680DF5F634}" srcOrd="0" destOrd="0" presId="urn:microsoft.com/office/officeart/2005/8/layout/vList5"/>
    <dgm:cxn modelId="{3AAA1E86-9B1D-4E5E-8BC7-0857D25BDD4F}" srcId="{F1A93341-605B-4619-91B7-07B7E1BC9353}" destId="{6D83988D-5A55-4CC8-8336-D01319441E8B}" srcOrd="9" destOrd="0" parTransId="{432FEA04-B96C-45C2-BD23-32A14FF448C0}" sibTransId="{093F2DB1-0343-4F12-8CFA-C0267274C23A}"/>
    <dgm:cxn modelId="{EBBCE431-CCF1-484B-8299-D376B3551F3F}" srcId="{F1A93341-605B-4619-91B7-07B7E1BC9353}" destId="{279C8AA5-D99B-4AD3-9B56-E189767A4E7C}" srcOrd="5" destOrd="0" parTransId="{1C1C07C5-F5F3-44D5-B8BF-B63AC29D5C0A}" sibTransId="{7529E877-0246-4C32-9A47-CC4C5DB1F062}"/>
    <dgm:cxn modelId="{663321E6-0C77-49CB-A0AE-9627576A434A}" type="presOf" srcId="{C879F7C4-BFC5-48EF-915D-80947EC68866}" destId="{1E8A436D-F2CF-4724-946E-ED95D294CA97}" srcOrd="0" destOrd="0" presId="urn:microsoft.com/office/officeart/2005/8/layout/vList5"/>
    <dgm:cxn modelId="{DAA73C11-421A-467C-B86D-5973C50D71F0}" type="presOf" srcId="{654CFB62-A2D4-4590-98FD-5A9CB37867C2}" destId="{D8659CE8-3A2D-4992-AAC0-ED1D8B0A5A99}" srcOrd="0" destOrd="0" presId="urn:microsoft.com/office/officeart/2005/8/layout/vList5"/>
    <dgm:cxn modelId="{1DBCFC22-0D1A-4679-89B2-5E5DACEBF22C}" type="presOf" srcId="{279C8AA5-D99B-4AD3-9B56-E189767A4E7C}" destId="{30B9EE72-E21F-48F0-89A5-E8F2A5A77F54}" srcOrd="0" destOrd="0" presId="urn:microsoft.com/office/officeart/2005/8/layout/vList5"/>
    <dgm:cxn modelId="{D7CD75FE-E37E-44A9-A409-A363163DDBCD}" type="presOf" srcId="{AF9C0436-46E3-4ACC-8E17-2622BCD1E164}" destId="{A2C8F1C2-A07B-41D4-BA05-11CE5EBB1BFA}" srcOrd="0" destOrd="0" presId="urn:microsoft.com/office/officeart/2005/8/layout/vList5"/>
    <dgm:cxn modelId="{34788EE9-7C0E-4098-AC4D-5CDF0C2B96B0}" srcId="{F1A93341-605B-4619-91B7-07B7E1BC9353}" destId="{654CFB62-A2D4-4590-98FD-5A9CB37867C2}" srcOrd="8" destOrd="0" parTransId="{A0085AD9-E339-41D7-9C4A-0EFFE610D4A7}" sibTransId="{715FE48A-5EF8-4B5D-A27D-8468B60E611C}"/>
    <dgm:cxn modelId="{9DF0B3DA-B00E-4360-A7C9-263B3D97A617}" srcId="{F1A93341-605B-4619-91B7-07B7E1BC9353}" destId="{66EB4CDA-605B-4500-A32C-93ACD4A39D07}" srcOrd="3" destOrd="0" parTransId="{01EA625E-465A-4EB9-BC46-ED62CE3C054B}" sibTransId="{C7EA9E33-9FB7-4E51-B475-784645E6BE42}"/>
    <dgm:cxn modelId="{7B98DEB5-96ED-4DCA-A319-8F67DF3A2794}" srcId="{F1A93341-605B-4619-91B7-07B7E1BC9353}" destId="{4CE83DE0-4B2E-44F0-BD50-FC22479924F8}" srcOrd="0" destOrd="0" parTransId="{6E028E9C-780E-463C-AE3E-F93EA51F8D40}" sibTransId="{151F1E4D-090E-44AA-9A8C-27D059FE7ABE}"/>
    <dgm:cxn modelId="{F82464A4-0B79-4E72-986E-70F169458958}" type="presOf" srcId="{7213A4C4-F37C-415B-800D-7538807DC034}" destId="{11232B29-4AF2-4D92-9A31-DF39DDACCC5C}" srcOrd="0" destOrd="0" presId="urn:microsoft.com/office/officeart/2005/8/layout/vList5"/>
    <dgm:cxn modelId="{DA26C3AA-E322-4120-A17D-B459F41D001A}" type="presParOf" srcId="{EEDF0A48-E7A6-4697-9881-F35E0D3DD2F7}" destId="{3DA362EE-D533-4F9C-8E63-03EA65D8247F}" srcOrd="0" destOrd="0" presId="urn:microsoft.com/office/officeart/2005/8/layout/vList5"/>
    <dgm:cxn modelId="{024EFCEE-9029-49FE-8820-E6221BA7CD53}" type="presParOf" srcId="{3DA362EE-D533-4F9C-8E63-03EA65D8247F}" destId="{08958504-26E3-446E-AD23-D286E23597B3}" srcOrd="0" destOrd="0" presId="urn:microsoft.com/office/officeart/2005/8/layout/vList5"/>
    <dgm:cxn modelId="{69BD9CDA-42E0-4EE9-A6A2-2EB925FAABFC}" type="presParOf" srcId="{EEDF0A48-E7A6-4697-9881-F35E0D3DD2F7}" destId="{F9D6AC71-4F82-4E85-A13C-07529885F7FD}" srcOrd="1" destOrd="0" presId="urn:microsoft.com/office/officeart/2005/8/layout/vList5"/>
    <dgm:cxn modelId="{94CEB641-B574-457F-AF4A-459273FDCA2C}" type="presParOf" srcId="{EEDF0A48-E7A6-4697-9881-F35E0D3DD2F7}" destId="{C8C7832A-0629-4130-94C8-ED62B1D0FAE7}" srcOrd="2" destOrd="0" presId="urn:microsoft.com/office/officeart/2005/8/layout/vList5"/>
    <dgm:cxn modelId="{7F3C8743-DCED-4C87-B9B9-B8C8C7EE89E1}" type="presParOf" srcId="{C8C7832A-0629-4130-94C8-ED62B1D0FAE7}" destId="{1E8A436D-F2CF-4724-946E-ED95D294CA97}" srcOrd="0" destOrd="0" presId="urn:microsoft.com/office/officeart/2005/8/layout/vList5"/>
    <dgm:cxn modelId="{6DE3270C-5234-4257-B742-773DFE8AE7F7}" type="presParOf" srcId="{EEDF0A48-E7A6-4697-9881-F35E0D3DD2F7}" destId="{85287AE4-F08F-44EC-8E70-CC2E41EA5E95}" srcOrd="3" destOrd="0" presId="urn:microsoft.com/office/officeart/2005/8/layout/vList5"/>
    <dgm:cxn modelId="{CE27D109-3A68-45F8-A2DD-81F5999E1E6A}" type="presParOf" srcId="{EEDF0A48-E7A6-4697-9881-F35E0D3DD2F7}" destId="{5F4E5B61-1288-4641-95AF-E019F64AFE93}" srcOrd="4" destOrd="0" presId="urn:microsoft.com/office/officeart/2005/8/layout/vList5"/>
    <dgm:cxn modelId="{7424C6AA-F916-428D-A006-DE70A48B8701}" type="presParOf" srcId="{5F4E5B61-1288-4641-95AF-E019F64AFE93}" destId="{11232B29-4AF2-4D92-9A31-DF39DDACCC5C}" srcOrd="0" destOrd="0" presId="urn:microsoft.com/office/officeart/2005/8/layout/vList5"/>
    <dgm:cxn modelId="{D7C11F46-49C9-4EC3-9106-5ED2BB80E77A}" type="presParOf" srcId="{EEDF0A48-E7A6-4697-9881-F35E0D3DD2F7}" destId="{2776C2D1-4F69-4AB0-A8C5-81746F7A0F8A}" srcOrd="5" destOrd="0" presId="urn:microsoft.com/office/officeart/2005/8/layout/vList5"/>
    <dgm:cxn modelId="{8ABE4015-9149-45BF-800B-D4628AC90AB3}" type="presParOf" srcId="{EEDF0A48-E7A6-4697-9881-F35E0D3DD2F7}" destId="{8744ACAF-63B2-4E82-98D6-9398E5C3D65B}" srcOrd="6" destOrd="0" presId="urn:microsoft.com/office/officeart/2005/8/layout/vList5"/>
    <dgm:cxn modelId="{99D88EF9-6765-4626-BF15-C6A3A172388E}" type="presParOf" srcId="{8744ACAF-63B2-4E82-98D6-9398E5C3D65B}" destId="{9732FFDD-3A15-4247-B1FF-00871AED69BD}" srcOrd="0" destOrd="0" presId="urn:microsoft.com/office/officeart/2005/8/layout/vList5"/>
    <dgm:cxn modelId="{33109007-F495-41ED-99BD-99C623B72E7F}" type="presParOf" srcId="{EEDF0A48-E7A6-4697-9881-F35E0D3DD2F7}" destId="{66C5C537-6A5D-488A-8BC3-2D8590480072}" srcOrd="7" destOrd="0" presId="urn:microsoft.com/office/officeart/2005/8/layout/vList5"/>
    <dgm:cxn modelId="{0C04B485-AC61-47EF-BA71-8F98A155D261}" type="presParOf" srcId="{EEDF0A48-E7A6-4697-9881-F35E0D3DD2F7}" destId="{07E2D888-A9B5-41E1-9211-EEBCD6F8402A}" srcOrd="8" destOrd="0" presId="urn:microsoft.com/office/officeart/2005/8/layout/vList5"/>
    <dgm:cxn modelId="{1232CC91-992F-432F-B006-16F576338794}" type="presParOf" srcId="{07E2D888-A9B5-41E1-9211-EEBCD6F8402A}" destId="{A2C8F1C2-A07B-41D4-BA05-11CE5EBB1BFA}" srcOrd="0" destOrd="0" presId="urn:microsoft.com/office/officeart/2005/8/layout/vList5"/>
    <dgm:cxn modelId="{28D4E4E1-B4B6-4D3B-AFE3-0C255AF04D6C}" type="presParOf" srcId="{EEDF0A48-E7A6-4697-9881-F35E0D3DD2F7}" destId="{04E825E8-B011-4D72-9F82-2E2E8E7E5AA7}" srcOrd="9" destOrd="0" presId="urn:microsoft.com/office/officeart/2005/8/layout/vList5"/>
    <dgm:cxn modelId="{A01BAFFB-9B11-455D-9D1C-F12388CBC949}" type="presParOf" srcId="{EEDF0A48-E7A6-4697-9881-F35E0D3DD2F7}" destId="{9E702B3E-3585-4BD8-A0CC-1130DA62CD3C}" srcOrd="10" destOrd="0" presId="urn:microsoft.com/office/officeart/2005/8/layout/vList5"/>
    <dgm:cxn modelId="{8B18D3F0-FFD5-47F0-BBC8-15EE2FFF4DC2}" type="presParOf" srcId="{9E702B3E-3585-4BD8-A0CC-1130DA62CD3C}" destId="{30B9EE72-E21F-48F0-89A5-E8F2A5A77F54}" srcOrd="0" destOrd="0" presId="urn:microsoft.com/office/officeart/2005/8/layout/vList5"/>
    <dgm:cxn modelId="{F27CA94C-5C38-4386-82C0-47AFFEC6E8F9}" type="presParOf" srcId="{EEDF0A48-E7A6-4697-9881-F35E0D3DD2F7}" destId="{90062F42-9E3C-4E24-B24B-EEBCBC16B2B6}" srcOrd="11" destOrd="0" presId="urn:microsoft.com/office/officeart/2005/8/layout/vList5"/>
    <dgm:cxn modelId="{186FF16A-C0E1-43C1-B508-BC69584D0BF3}" type="presParOf" srcId="{EEDF0A48-E7A6-4697-9881-F35E0D3DD2F7}" destId="{FB6984B9-17B7-45AD-909D-E216717CEAF1}" srcOrd="12" destOrd="0" presId="urn:microsoft.com/office/officeart/2005/8/layout/vList5"/>
    <dgm:cxn modelId="{3EB5FF1F-2CBF-49D5-9EE9-DA53539AA7FA}" type="presParOf" srcId="{FB6984B9-17B7-45AD-909D-E216717CEAF1}" destId="{7B531E4D-877C-4BE0-B59F-4D6212E0DE75}" srcOrd="0" destOrd="0" presId="urn:microsoft.com/office/officeart/2005/8/layout/vList5"/>
    <dgm:cxn modelId="{46207381-599D-4AB5-8B90-53375D40A091}" type="presParOf" srcId="{EEDF0A48-E7A6-4697-9881-F35E0D3DD2F7}" destId="{70AABCEC-11F0-4EE1-8EF2-3DED4D870F00}" srcOrd="13" destOrd="0" presId="urn:microsoft.com/office/officeart/2005/8/layout/vList5"/>
    <dgm:cxn modelId="{B96E4C54-D318-41C2-A144-115CA7E05FF0}" type="presParOf" srcId="{EEDF0A48-E7A6-4697-9881-F35E0D3DD2F7}" destId="{F345F47E-DCBE-40EB-BE2F-03ED9BC99419}" srcOrd="14" destOrd="0" presId="urn:microsoft.com/office/officeart/2005/8/layout/vList5"/>
    <dgm:cxn modelId="{59555F85-EF88-41FC-AD8F-6D8AD1D643C4}" type="presParOf" srcId="{F345F47E-DCBE-40EB-BE2F-03ED9BC99419}" destId="{200F1D96-16E7-4DA1-9803-5B680DF5F634}" srcOrd="0" destOrd="0" presId="urn:microsoft.com/office/officeart/2005/8/layout/vList5"/>
    <dgm:cxn modelId="{939787C5-7B2F-4F4D-9891-C8C362F4A2A5}" type="presParOf" srcId="{EEDF0A48-E7A6-4697-9881-F35E0D3DD2F7}" destId="{731AF17C-8D08-4E54-80E1-076372328946}" srcOrd="15" destOrd="0" presId="urn:microsoft.com/office/officeart/2005/8/layout/vList5"/>
    <dgm:cxn modelId="{58C2E856-9665-4067-B47F-2D28E6737063}" type="presParOf" srcId="{EEDF0A48-E7A6-4697-9881-F35E0D3DD2F7}" destId="{F038A083-A743-4442-9E82-C3A3A316E35B}" srcOrd="16" destOrd="0" presId="urn:microsoft.com/office/officeart/2005/8/layout/vList5"/>
    <dgm:cxn modelId="{F1096FBD-3C16-45E9-B7A6-D073D4419935}" type="presParOf" srcId="{F038A083-A743-4442-9E82-C3A3A316E35B}" destId="{D8659CE8-3A2D-4992-AAC0-ED1D8B0A5A99}" srcOrd="0" destOrd="0" presId="urn:microsoft.com/office/officeart/2005/8/layout/vList5"/>
    <dgm:cxn modelId="{F686CD51-E4C5-4EF5-A0DE-D9D6A3CBB2F0}" type="presParOf" srcId="{EEDF0A48-E7A6-4697-9881-F35E0D3DD2F7}" destId="{AA46D91E-6B74-4E00-B432-264C1E97EB57}" srcOrd="17" destOrd="0" presId="urn:microsoft.com/office/officeart/2005/8/layout/vList5"/>
    <dgm:cxn modelId="{C83E35B3-5564-4760-B987-121985EA0228}" type="presParOf" srcId="{EEDF0A48-E7A6-4697-9881-F35E0D3DD2F7}" destId="{FD802D9B-71D4-44FB-8942-AAE0036D84C3}" srcOrd="18" destOrd="0" presId="urn:microsoft.com/office/officeart/2005/8/layout/vList5"/>
    <dgm:cxn modelId="{5CF45F15-2A82-4C25-95B2-406CBDB79836}" type="presParOf" srcId="{FD802D9B-71D4-44FB-8942-AAE0036D84C3}" destId="{F4148E83-C636-4B44-8F97-D6132463D3A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1A93341-605B-4619-91B7-07B7E1BC9353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CE83DE0-4B2E-44F0-BD50-FC22479924F8}">
      <dgm:prSet phldrT="[Texto]" custT="1"/>
      <dgm:spPr>
        <a:solidFill>
          <a:srgbClr val="D65736"/>
        </a:solidFill>
        <a:ln>
          <a:noFill/>
        </a:ln>
      </dgm:spPr>
      <dgm:t>
        <a:bodyPr/>
        <a:lstStyle/>
        <a:p>
          <a:r>
            <a:rPr lang="es-MX" sz="2200" dirty="0"/>
            <a:t>Creación UPP</a:t>
          </a:r>
        </a:p>
      </dgm:t>
    </dgm:pt>
    <dgm:pt modelId="{6E028E9C-780E-463C-AE3E-F93EA51F8D40}" type="parTrans" cxnId="{7B98DEB5-96ED-4DCA-A319-8F67DF3A2794}">
      <dgm:prSet/>
      <dgm:spPr/>
      <dgm:t>
        <a:bodyPr/>
        <a:lstStyle/>
        <a:p>
          <a:endParaRPr lang="en-US"/>
        </a:p>
      </dgm:t>
    </dgm:pt>
    <dgm:pt modelId="{151F1E4D-090E-44AA-9A8C-27D059FE7ABE}" type="sibTrans" cxnId="{7B98DEB5-96ED-4DCA-A319-8F67DF3A2794}">
      <dgm:prSet/>
      <dgm:spPr/>
      <dgm:t>
        <a:bodyPr/>
        <a:lstStyle/>
        <a:p>
          <a:endParaRPr lang="en-US"/>
        </a:p>
      </dgm:t>
    </dgm:pt>
    <dgm:pt modelId="{C879F7C4-BFC5-48EF-915D-80947EC68866}">
      <dgm:prSet phldrT="[Texto]" custT="1"/>
      <dgm:spPr>
        <a:solidFill>
          <a:srgbClr val="E67239"/>
        </a:solidFill>
        <a:ln>
          <a:noFill/>
        </a:ln>
      </dgm:spPr>
      <dgm:t>
        <a:bodyPr/>
        <a:lstStyle/>
        <a:p>
          <a:r>
            <a:rPr lang="es-MX" sz="2200" dirty="0"/>
            <a:t>Exclusión Art. 31 LSC</a:t>
          </a:r>
        </a:p>
      </dgm:t>
    </dgm:pt>
    <dgm:pt modelId="{D537F6DC-36EA-4FD4-9DC9-FEB80E401608}" type="parTrans" cxnId="{5BAA4420-1A26-4912-894E-C61989EEBCA0}">
      <dgm:prSet/>
      <dgm:spPr/>
      <dgm:t>
        <a:bodyPr/>
        <a:lstStyle/>
        <a:p>
          <a:endParaRPr lang="en-US"/>
        </a:p>
      </dgm:t>
    </dgm:pt>
    <dgm:pt modelId="{73B8B721-85FB-4B92-B53C-0BFFCBCB912F}" type="sibTrans" cxnId="{5BAA4420-1A26-4912-894E-C61989EEBCA0}">
      <dgm:prSet/>
      <dgm:spPr/>
      <dgm:t>
        <a:bodyPr/>
        <a:lstStyle/>
        <a:p>
          <a:endParaRPr lang="en-US"/>
        </a:p>
      </dgm:t>
    </dgm:pt>
    <dgm:pt modelId="{7213A4C4-F37C-415B-800D-7538807DC034}">
      <dgm:prSet phldrT="[Texto]" custT="1"/>
      <dgm:spPr>
        <a:solidFill>
          <a:srgbClr val="E88D44"/>
        </a:solidFill>
        <a:ln>
          <a:noFill/>
        </a:ln>
      </dgm:spPr>
      <dgm:t>
        <a:bodyPr/>
        <a:lstStyle/>
        <a:p>
          <a:r>
            <a:rPr lang="es-MX" sz="2200" dirty="0"/>
            <a:t>Informes previos</a:t>
          </a:r>
        </a:p>
      </dgm:t>
    </dgm:pt>
    <dgm:pt modelId="{224B9BE7-3081-43E3-9613-5ADF5C49999C}" type="parTrans" cxnId="{EE7AA100-1310-4B01-B17A-363D7F43429E}">
      <dgm:prSet/>
      <dgm:spPr/>
      <dgm:t>
        <a:bodyPr/>
        <a:lstStyle/>
        <a:p>
          <a:endParaRPr lang="en-US"/>
        </a:p>
      </dgm:t>
    </dgm:pt>
    <dgm:pt modelId="{4C2BA65B-A70A-4DCF-BACA-8E26D69833FD}" type="sibTrans" cxnId="{EE7AA100-1310-4B01-B17A-363D7F43429E}">
      <dgm:prSet/>
      <dgm:spPr/>
      <dgm:t>
        <a:bodyPr/>
        <a:lstStyle/>
        <a:p>
          <a:endParaRPr lang="en-US"/>
        </a:p>
      </dgm:t>
    </dgm:pt>
    <dgm:pt modelId="{66EB4CDA-605B-4500-A32C-93ACD4A39D07}">
      <dgm:prSet phldrT="[Texto]" custT="1"/>
      <dgm:spPr>
        <a:solidFill>
          <a:srgbClr val="E6A64C"/>
        </a:solidFill>
        <a:ln>
          <a:noFill/>
        </a:ln>
      </dgm:spPr>
      <dgm:t>
        <a:bodyPr/>
        <a:lstStyle/>
        <a:p>
          <a:r>
            <a:rPr lang="es-MX" sz="2200" dirty="0"/>
            <a:t>Facultades expropiatorias</a:t>
          </a:r>
        </a:p>
      </dgm:t>
    </dgm:pt>
    <dgm:pt modelId="{01EA625E-465A-4EB9-BC46-ED62CE3C054B}" type="parTrans" cxnId="{9DF0B3DA-B00E-4360-A7C9-263B3D97A617}">
      <dgm:prSet/>
      <dgm:spPr/>
      <dgm:t>
        <a:bodyPr/>
        <a:lstStyle/>
        <a:p>
          <a:endParaRPr lang="en-US"/>
        </a:p>
      </dgm:t>
    </dgm:pt>
    <dgm:pt modelId="{C7EA9E33-9FB7-4E51-B475-784645E6BE42}" type="sibTrans" cxnId="{9DF0B3DA-B00E-4360-A7C9-263B3D97A617}">
      <dgm:prSet/>
      <dgm:spPr/>
      <dgm:t>
        <a:bodyPr/>
        <a:lstStyle/>
        <a:p>
          <a:endParaRPr lang="en-US"/>
        </a:p>
      </dgm:t>
    </dgm:pt>
    <dgm:pt modelId="{AF9C0436-46E3-4ACC-8E17-2622BCD1E164}">
      <dgm:prSet phldrT="[Texto]" custT="1"/>
      <dgm:spPr>
        <a:solidFill>
          <a:srgbClr val="E6BD53"/>
        </a:solidFill>
        <a:ln>
          <a:noFill/>
        </a:ln>
      </dgm:spPr>
      <dgm:t>
        <a:bodyPr/>
        <a:lstStyle/>
        <a:p>
          <a:r>
            <a:rPr lang="es-MX" sz="2200" dirty="0"/>
            <a:t>Revisión de precio</a:t>
          </a:r>
        </a:p>
      </dgm:t>
    </dgm:pt>
    <dgm:pt modelId="{D9FB65B9-BA46-4331-8DFE-0865A9661FCD}" type="parTrans" cxnId="{591D2BE0-9747-4306-853D-44534AC51021}">
      <dgm:prSet/>
      <dgm:spPr/>
      <dgm:t>
        <a:bodyPr/>
        <a:lstStyle/>
        <a:p>
          <a:endParaRPr lang="en-US"/>
        </a:p>
      </dgm:t>
    </dgm:pt>
    <dgm:pt modelId="{E136EB6B-7ACC-4B27-A353-552CF994BA62}" type="sibTrans" cxnId="{591D2BE0-9747-4306-853D-44534AC51021}">
      <dgm:prSet/>
      <dgm:spPr/>
      <dgm:t>
        <a:bodyPr/>
        <a:lstStyle/>
        <a:p>
          <a:endParaRPr lang="en-US"/>
        </a:p>
      </dgm:t>
    </dgm:pt>
    <dgm:pt modelId="{279C8AA5-D99B-4AD3-9B56-E189767A4E7C}">
      <dgm:prSet phldrT="[Texto]" custT="1"/>
      <dgm:spPr>
        <a:solidFill>
          <a:srgbClr val="BCAF6B"/>
        </a:solidFill>
        <a:ln>
          <a:noFill/>
        </a:ln>
      </dgm:spPr>
      <dgm:t>
        <a:bodyPr/>
        <a:lstStyle/>
        <a:p>
          <a:r>
            <a:rPr lang="es-MX" sz="2200" dirty="0"/>
            <a:t>Ecuación económico-financiera</a:t>
          </a:r>
        </a:p>
      </dgm:t>
    </dgm:pt>
    <dgm:pt modelId="{1C1C07C5-F5F3-44D5-B8BF-B63AC29D5C0A}" type="parTrans" cxnId="{EBBCE431-CCF1-484B-8299-D376B3551F3F}">
      <dgm:prSet/>
      <dgm:spPr/>
      <dgm:t>
        <a:bodyPr/>
        <a:lstStyle/>
        <a:p>
          <a:endParaRPr lang="en-US"/>
        </a:p>
      </dgm:t>
    </dgm:pt>
    <dgm:pt modelId="{7529E877-0246-4C32-9A47-CC4C5DB1F062}" type="sibTrans" cxnId="{EBBCE431-CCF1-484B-8299-D376B3551F3F}">
      <dgm:prSet/>
      <dgm:spPr/>
      <dgm:t>
        <a:bodyPr/>
        <a:lstStyle/>
        <a:p>
          <a:endParaRPr lang="en-US"/>
        </a:p>
      </dgm:t>
    </dgm:pt>
    <dgm:pt modelId="{E7015BE0-83E4-4383-835D-660765AAA5DB}">
      <dgm:prSet phldrT="[Texto]" custT="1"/>
      <dgm:spPr>
        <a:solidFill>
          <a:srgbClr val="428E9B"/>
        </a:solidFill>
        <a:ln>
          <a:noFill/>
        </a:ln>
      </dgm:spPr>
      <dgm:t>
        <a:bodyPr/>
        <a:lstStyle/>
        <a:p>
          <a:r>
            <a:rPr lang="es-MX" sz="2200" dirty="0"/>
            <a:t>Sanciones</a:t>
          </a:r>
        </a:p>
      </dgm:t>
    </dgm:pt>
    <dgm:pt modelId="{53B7F501-4722-4274-81C9-A7E2CC059A4C}" type="parTrans" cxnId="{1FDEF7D5-2407-49E1-98F7-8000D5BFD202}">
      <dgm:prSet/>
      <dgm:spPr/>
      <dgm:t>
        <a:bodyPr/>
        <a:lstStyle/>
        <a:p>
          <a:endParaRPr lang="en-US"/>
        </a:p>
      </dgm:t>
    </dgm:pt>
    <dgm:pt modelId="{16D61129-F93B-4751-AF9C-84B5C3D5BA57}" type="sibTrans" cxnId="{1FDEF7D5-2407-49E1-98F7-8000D5BFD202}">
      <dgm:prSet/>
      <dgm:spPr/>
      <dgm:t>
        <a:bodyPr/>
        <a:lstStyle/>
        <a:p>
          <a:endParaRPr lang="en-US"/>
        </a:p>
      </dgm:t>
    </dgm:pt>
    <dgm:pt modelId="{D1E40D62-550E-4EC0-B5AD-E09E2D77C7AE}">
      <dgm:prSet phldrT="[Texto]" custT="1"/>
      <dgm:spPr>
        <a:solidFill>
          <a:srgbClr val="3D7681"/>
        </a:solidFill>
        <a:ln>
          <a:noFill/>
        </a:ln>
      </dgm:spPr>
      <dgm:t>
        <a:bodyPr/>
        <a:lstStyle/>
        <a:p>
          <a:r>
            <a:rPr lang="es-MX" sz="2200" dirty="0"/>
            <a:t>Panel Técnico </a:t>
          </a:r>
        </a:p>
      </dgm:t>
    </dgm:pt>
    <dgm:pt modelId="{5571D17A-4AB8-40DB-AAFD-99C38C589BFB}" type="parTrans" cxnId="{2EFB70FC-218D-4EE3-A1B1-5590D33D651A}">
      <dgm:prSet/>
      <dgm:spPr/>
      <dgm:t>
        <a:bodyPr/>
        <a:lstStyle/>
        <a:p>
          <a:endParaRPr lang="en-US"/>
        </a:p>
      </dgm:t>
    </dgm:pt>
    <dgm:pt modelId="{9DE0DF0E-3854-4D86-8945-A2DB36A0C8ED}" type="sibTrans" cxnId="{2EFB70FC-218D-4EE3-A1B1-5590D33D651A}">
      <dgm:prSet/>
      <dgm:spPr/>
      <dgm:t>
        <a:bodyPr/>
        <a:lstStyle/>
        <a:p>
          <a:endParaRPr lang="en-US"/>
        </a:p>
      </dgm:t>
    </dgm:pt>
    <dgm:pt modelId="{654CFB62-A2D4-4590-98FD-5A9CB37867C2}">
      <dgm:prSet phldrT="[Texto]" custT="1"/>
      <dgm:spPr>
        <a:solidFill>
          <a:srgbClr val="355B66"/>
        </a:solidFill>
        <a:ln>
          <a:noFill/>
        </a:ln>
      </dgm:spPr>
      <dgm:t>
        <a:bodyPr/>
        <a:lstStyle/>
        <a:p>
          <a:r>
            <a:rPr lang="es-MX" sz="2200" dirty="0"/>
            <a:t>Procedimiento de selección</a:t>
          </a:r>
        </a:p>
      </dgm:t>
    </dgm:pt>
    <dgm:pt modelId="{A0085AD9-E339-41D7-9C4A-0EFFE610D4A7}" type="parTrans" cxnId="{34788EE9-7C0E-4098-AC4D-5CDF0C2B96B0}">
      <dgm:prSet/>
      <dgm:spPr/>
      <dgm:t>
        <a:bodyPr/>
        <a:lstStyle/>
        <a:p>
          <a:endParaRPr lang="en-US"/>
        </a:p>
      </dgm:t>
    </dgm:pt>
    <dgm:pt modelId="{715FE48A-5EF8-4B5D-A27D-8468B60E611C}" type="sibTrans" cxnId="{34788EE9-7C0E-4098-AC4D-5CDF0C2B96B0}">
      <dgm:prSet/>
      <dgm:spPr/>
      <dgm:t>
        <a:bodyPr/>
        <a:lstStyle/>
        <a:p>
          <a:endParaRPr lang="en-US"/>
        </a:p>
      </dgm:t>
    </dgm:pt>
    <dgm:pt modelId="{6D83988D-5A55-4CC8-8336-D01319441E8B}">
      <dgm:prSet phldrT="[Texto]" custT="1"/>
      <dgm:spPr>
        <a:solidFill>
          <a:srgbClr val="2A4850"/>
        </a:solidFill>
        <a:ln>
          <a:noFill/>
        </a:ln>
      </dgm:spPr>
      <dgm:t>
        <a:bodyPr/>
        <a:lstStyle/>
        <a:p>
          <a:r>
            <a:rPr lang="es-MX" sz="2200" dirty="0"/>
            <a:t>Auditor Técnico</a:t>
          </a:r>
        </a:p>
      </dgm:t>
    </dgm:pt>
    <dgm:pt modelId="{432FEA04-B96C-45C2-BD23-32A14FF448C0}" type="parTrans" cxnId="{3AAA1E86-9B1D-4E5E-8BC7-0857D25BDD4F}">
      <dgm:prSet/>
      <dgm:spPr/>
      <dgm:t>
        <a:bodyPr/>
        <a:lstStyle/>
        <a:p>
          <a:endParaRPr lang="en-US"/>
        </a:p>
      </dgm:t>
    </dgm:pt>
    <dgm:pt modelId="{093F2DB1-0343-4F12-8CFA-C0267274C23A}" type="sibTrans" cxnId="{3AAA1E86-9B1D-4E5E-8BC7-0857D25BDD4F}">
      <dgm:prSet/>
      <dgm:spPr/>
      <dgm:t>
        <a:bodyPr/>
        <a:lstStyle/>
        <a:p>
          <a:endParaRPr lang="en-US"/>
        </a:p>
      </dgm:t>
    </dgm:pt>
    <dgm:pt modelId="{EEDF0A48-E7A6-4697-9881-F35E0D3DD2F7}" type="pres">
      <dgm:prSet presAssocID="{F1A93341-605B-4619-91B7-07B7E1BC9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DA362EE-D533-4F9C-8E63-03EA65D8247F}" type="pres">
      <dgm:prSet presAssocID="{4CE83DE0-4B2E-44F0-BD50-FC22479924F8}" presName="linNode" presStyleCnt="0"/>
      <dgm:spPr/>
    </dgm:pt>
    <dgm:pt modelId="{08958504-26E3-446E-AD23-D286E23597B3}" type="pres">
      <dgm:prSet presAssocID="{4CE83DE0-4B2E-44F0-BD50-FC22479924F8}" presName="parentText" presStyleLbl="node1" presStyleIdx="0" presStyleCnt="10" custScaleX="177156" custLinFactNeighborX="-7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F9D6AC71-4F82-4E85-A13C-07529885F7FD}" type="pres">
      <dgm:prSet presAssocID="{151F1E4D-090E-44AA-9A8C-27D059FE7ABE}" presName="sp" presStyleCnt="0"/>
      <dgm:spPr/>
    </dgm:pt>
    <dgm:pt modelId="{C8C7832A-0629-4130-94C8-ED62B1D0FAE7}" type="pres">
      <dgm:prSet presAssocID="{C879F7C4-BFC5-48EF-915D-80947EC68866}" presName="linNode" presStyleCnt="0"/>
      <dgm:spPr/>
    </dgm:pt>
    <dgm:pt modelId="{1E8A436D-F2CF-4724-946E-ED95D294CA97}" type="pres">
      <dgm:prSet presAssocID="{C879F7C4-BFC5-48EF-915D-80947EC68866}" presName="parentText" presStyleLbl="node1" presStyleIdx="1" presStyleCnt="10" custScaleX="177156" custLinFactNeighborX="-7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85287AE4-F08F-44EC-8E70-CC2E41EA5E95}" type="pres">
      <dgm:prSet presAssocID="{73B8B721-85FB-4B92-B53C-0BFFCBCB912F}" presName="sp" presStyleCnt="0"/>
      <dgm:spPr/>
    </dgm:pt>
    <dgm:pt modelId="{5F4E5B61-1288-4641-95AF-E019F64AFE93}" type="pres">
      <dgm:prSet presAssocID="{7213A4C4-F37C-415B-800D-7538807DC034}" presName="linNode" presStyleCnt="0"/>
      <dgm:spPr/>
    </dgm:pt>
    <dgm:pt modelId="{11232B29-4AF2-4D92-9A31-DF39DDACCC5C}" type="pres">
      <dgm:prSet presAssocID="{7213A4C4-F37C-415B-800D-7538807DC034}" presName="parentText" presStyleLbl="node1" presStyleIdx="2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776C2D1-4F69-4AB0-A8C5-81746F7A0F8A}" type="pres">
      <dgm:prSet presAssocID="{4C2BA65B-A70A-4DCF-BACA-8E26D69833FD}" presName="sp" presStyleCnt="0"/>
      <dgm:spPr/>
    </dgm:pt>
    <dgm:pt modelId="{8744ACAF-63B2-4E82-98D6-9398E5C3D65B}" type="pres">
      <dgm:prSet presAssocID="{66EB4CDA-605B-4500-A32C-93ACD4A39D07}" presName="linNode" presStyleCnt="0"/>
      <dgm:spPr/>
    </dgm:pt>
    <dgm:pt modelId="{9732FFDD-3A15-4247-B1FF-00871AED69BD}" type="pres">
      <dgm:prSet presAssocID="{66EB4CDA-605B-4500-A32C-93ACD4A39D07}" presName="parentText" presStyleLbl="node1" presStyleIdx="3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66C5C537-6A5D-488A-8BC3-2D8590480072}" type="pres">
      <dgm:prSet presAssocID="{C7EA9E33-9FB7-4E51-B475-784645E6BE42}" presName="sp" presStyleCnt="0"/>
      <dgm:spPr/>
    </dgm:pt>
    <dgm:pt modelId="{07E2D888-A9B5-41E1-9211-EEBCD6F8402A}" type="pres">
      <dgm:prSet presAssocID="{AF9C0436-46E3-4ACC-8E17-2622BCD1E164}" presName="linNode" presStyleCnt="0"/>
      <dgm:spPr/>
    </dgm:pt>
    <dgm:pt modelId="{A2C8F1C2-A07B-41D4-BA05-11CE5EBB1BFA}" type="pres">
      <dgm:prSet presAssocID="{AF9C0436-46E3-4ACC-8E17-2622BCD1E164}" presName="parentText" presStyleLbl="node1" presStyleIdx="4" presStyleCnt="10" custScaleX="177156" custLinFactNeighborY="-31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04E825E8-B011-4D72-9F82-2E2E8E7E5AA7}" type="pres">
      <dgm:prSet presAssocID="{E136EB6B-7ACC-4B27-A353-552CF994BA62}" presName="sp" presStyleCnt="0"/>
      <dgm:spPr/>
    </dgm:pt>
    <dgm:pt modelId="{9E702B3E-3585-4BD8-A0CC-1130DA62CD3C}" type="pres">
      <dgm:prSet presAssocID="{279C8AA5-D99B-4AD3-9B56-E189767A4E7C}" presName="linNode" presStyleCnt="0"/>
      <dgm:spPr/>
    </dgm:pt>
    <dgm:pt modelId="{30B9EE72-E21F-48F0-89A5-E8F2A5A77F54}" type="pres">
      <dgm:prSet presAssocID="{279C8AA5-D99B-4AD3-9B56-E189767A4E7C}" presName="parentText" presStyleLbl="node1" presStyleIdx="5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90062F42-9E3C-4E24-B24B-EEBCBC16B2B6}" type="pres">
      <dgm:prSet presAssocID="{7529E877-0246-4C32-9A47-CC4C5DB1F062}" presName="sp" presStyleCnt="0"/>
      <dgm:spPr/>
    </dgm:pt>
    <dgm:pt modelId="{FB6984B9-17B7-45AD-909D-E216717CEAF1}" type="pres">
      <dgm:prSet presAssocID="{E7015BE0-83E4-4383-835D-660765AAA5DB}" presName="linNode" presStyleCnt="0"/>
      <dgm:spPr/>
    </dgm:pt>
    <dgm:pt modelId="{7B531E4D-877C-4BE0-B59F-4D6212E0DE75}" type="pres">
      <dgm:prSet presAssocID="{E7015BE0-83E4-4383-835D-660765AAA5DB}" presName="parentText" presStyleLbl="node1" presStyleIdx="6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0AABCEC-11F0-4EE1-8EF2-3DED4D870F00}" type="pres">
      <dgm:prSet presAssocID="{16D61129-F93B-4751-AF9C-84B5C3D5BA57}" presName="sp" presStyleCnt="0"/>
      <dgm:spPr/>
    </dgm:pt>
    <dgm:pt modelId="{F345F47E-DCBE-40EB-BE2F-03ED9BC99419}" type="pres">
      <dgm:prSet presAssocID="{D1E40D62-550E-4EC0-B5AD-E09E2D77C7AE}" presName="linNode" presStyleCnt="0"/>
      <dgm:spPr/>
    </dgm:pt>
    <dgm:pt modelId="{200F1D96-16E7-4DA1-9803-5B680DF5F634}" type="pres">
      <dgm:prSet presAssocID="{D1E40D62-550E-4EC0-B5AD-E09E2D77C7AE}" presName="parentText" presStyleLbl="node1" presStyleIdx="7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31AF17C-8D08-4E54-80E1-076372328946}" type="pres">
      <dgm:prSet presAssocID="{9DE0DF0E-3854-4D86-8945-A2DB36A0C8ED}" presName="sp" presStyleCnt="0"/>
      <dgm:spPr/>
    </dgm:pt>
    <dgm:pt modelId="{F038A083-A743-4442-9E82-C3A3A316E35B}" type="pres">
      <dgm:prSet presAssocID="{654CFB62-A2D4-4590-98FD-5A9CB37867C2}" presName="linNode" presStyleCnt="0"/>
      <dgm:spPr/>
    </dgm:pt>
    <dgm:pt modelId="{D8659CE8-3A2D-4992-AAC0-ED1D8B0A5A99}" type="pres">
      <dgm:prSet presAssocID="{654CFB62-A2D4-4590-98FD-5A9CB37867C2}" presName="parentText" presStyleLbl="node1" presStyleIdx="8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A46D91E-6B74-4E00-B432-264C1E97EB57}" type="pres">
      <dgm:prSet presAssocID="{715FE48A-5EF8-4B5D-A27D-8468B60E611C}" presName="sp" presStyleCnt="0"/>
      <dgm:spPr/>
    </dgm:pt>
    <dgm:pt modelId="{FD802D9B-71D4-44FB-8942-AAE0036D84C3}" type="pres">
      <dgm:prSet presAssocID="{6D83988D-5A55-4CC8-8336-D01319441E8B}" presName="linNode" presStyleCnt="0"/>
      <dgm:spPr/>
    </dgm:pt>
    <dgm:pt modelId="{F4148E83-C636-4B44-8F97-D6132463D3A7}" type="pres">
      <dgm:prSet presAssocID="{6D83988D-5A55-4CC8-8336-D01319441E8B}" presName="parentText" presStyleLbl="node1" presStyleIdx="9" presStyleCnt="10" custScaleX="177156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EE7AA100-1310-4B01-B17A-363D7F43429E}" srcId="{F1A93341-605B-4619-91B7-07B7E1BC9353}" destId="{7213A4C4-F37C-415B-800D-7538807DC034}" srcOrd="2" destOrd="0" parTransId="{224B9BE7-3081-43E3-9613-5ADF5C49999C}" sibTransId="{4C2BA65B-A70A-4DCF-BACA-8E26D69833FD}"/>
    <dgm:cxn modelId="{1FDEF7D5-2407-49E1-98F7-8000D5BFD202}" srcId="{F1A93341-605B-4619-91B7-07B7E1BC9353}" destId="{E7015BE0-83E4-4383-835D-660765AAA5DB}" srcOrd="6" destOrd="0" parTransId="{53B7F501-4722-4274-81C9-A7E2CC059A4C}" sibTransId="{16D61129-F93B-4751-AF9C-84B5C3D5BA57}"/>
    <dgm:cxn modelId="{FF128DAB-ACDE-43AE-97CB-3FF56B6A9CA5}" type="presOf" srcId="{654CFB62-A2D4-4590-98FD-5A9CB37867C2}" destId="{D8659CE8-3A2D-4992-AAC0-ED1D8B0A5A99}" srcOrd="0" destOrd="0" presId="urn:microsoft.com/office/officeart/2005/8/layout/vList5"/>
    <dgm:cxn modelId="{0E40732B-26CE-4EAA-B6FE-A0AC7E4DE94E}" type="presOf" srcId="{279C8AA5-D99B-4AD3-9B56-E189767A4E7C}" destId="{30B9EE72-E21F-48F0-89A5-E8F2A5A77F54}" srcOrd="0" destOrd="0" presId="urn:microsoft.com/office/officeart/2005/8/layout/vList5"/>
    <dgm:cxn modelId="{874F4353-BC41-4FBB-99FD-2F135630B7F0}" type="presOf" srcId="{D1E40D62-550E-4EC0-B5AD-E09E2D77C7AE}" destId="{200F1D96-16E7-4DA1-9803-5B680DF5F634}" srcOrd="0" destOrd="0" presId="urn:microsoft.com/office/officeart/2005/8/layout/vList5"/>
    <dgm:cxn modelId="{34788EE9-7C0E-4098-AC4D-5CDF0C2B96B0}" srcId="{F1A93341-605B-4619-91B7-07B7E1BC9353}" destId="{654CFB62-A2D4-4590-98FD-5A9CB37867C2}" srcOrd="8" destOrd="0" parTransId="{A0085AD9-E339-41D7-9C4A-0EFFE610D4A7}" sibTransId="{715FE48A-5EF8-4B5D-A27D-8468B60E611C}"/>
    <dgm:cxn modelId="{AEBDFAC0-5781-4B88-A6FC-DB49D8B6DADD}" type="presOf" srcId="{F1A93341-605B-4619-91B7-07B7E1BC9353}" destId="{EEDF0A48-E7A6-4697-9881-F35E0D3DD2F7}" srcOrd="0" destOrd="0" presId="urn:microsoft.com/office/officeart/2005/8/layout/vList5"/>
    <dgm:cxn modelId="{FACFC974-7578-4A49-A738-5B7DF41C6C1B}" type="presOf" srcId="{7213A4C4-F37C-415B-800D-7538807DC034}" destId="{11232B29-4AF2-4D92-9A31-DF39DDACCC5C}" srcOrd="0" destOrd="0" presId="urn:microsoft.com/office/officeart/2005/8/layout/vList5"/>
    <dgm:cxn modelId="{5BAA4420-1A26-4912-894E-C61989EEBCA0}" srcId="{F1A93341-605B-4619-91B7-07B7E1BC9353}" destId="{C879F7C4-BFC5-48EF-915D-80947EC68866}" srcOrd="1" destOrd="0" parTransId="{D537F6DC-36EA-4FD4-9DC9-FEB80E401608}" sibTransId="{73B8B721-85FB-4B92-B53C-0BFFCBCB912F}"/>
    <dgm:cxn modelId="{787F59EC-1440-4097-ADE8-F120C1C9966E}" type="presOf" srcId="{AF9C0436-46E3-4ACC-8E17-2622BCD1E164}" destId="{A2C8F1C2-A07B-41D4-BA05-11CE5EBB1BFA}" srcOrd="0" destOrd="0" presId="urn:microsoft.com/office/officeart/2005/8/layout/vList5"/>
    <dgm:cxn modelId="{3AAA1E86-9B1D-4E5E-8BC7-0857D25BDD4F}" srcId="{F1A93341-605B-4619-91B7-07B7E1BC9353}" destId="{6D83988D-5A55-4CC8-8336-D01319441E8B}" srcOrd="9" destOrd="0" parTransId="{432FEA04-B96C-45C2-BD23-32A14FF448C0}" sibTransId="{093F2DB1-0343-4F12-8CFA-C0267274C23A}"/>
    <dgm:cxn modelId="{7B98DEB5-96ED-4DCA-A319-8F67DF3A2794}" srcId="{F1A93341-605B-4619-91B7-07B7E1BC9353}" destId="{4CE83DE0-4B2E-44F0-BD50-FC22479924F8}" srcOrd="0" destOrd="0" parTransId="{6E028E9C-780E-463C-AE3E-F93EA51F8D40}" sibTransId="{151F1E4D-090E-44AA-9A8C-27D059FE7ABE}"/>
    <dgm:cxn modelId="{72FB4E9B-108A-404B-9433-F7B437326F97}" type="presOf" srcId="{4CE83DE0-4B2E-44F0-BD50-FC22479924F8}" destId="{08958504-26E3-446E-AD23-D286E23597B3}" srcOrd="0" destOrd="0" presId="urn:microsoft.com/office/officeart/2005/8/layout/vList5"/>
    <dgm:cxn modelId="{87C01907-7A43-4DED-8D42-9F9C0C68CDD3}" type="presOf" srcId="{C879F7C4-BFC5-48EF-915D-80947EC68866}" destId="{1E8A436D-F2CF-4724-946E-ED95D294CA97}" srcOrd="0" destOrd="0" presId="urn:microsoft.com/office/officeart/2005/8/layout/vList5"/>
    <dgm:cxn modelId="{C73F2957-111B-4DD7-9C7C-28249FC88691}" type="presOf" srcId="{66EB4CDA-605B-4500-A32C-93ACD4A39D07}" destId="{9732FFDD-3A15-4247-B1FF-00871AED69BD}" srcOrd="0" destOrd="0" presId="urn:microsoft.com/office/officeart/2005/8/layout/vList5"/>
    <dgm:cxn modelId="{9DF0B3DA-B00E-4360-A7C9-263B3D97A617}" srcId="{F1A93341-605B-4619-91B7-07B7E1BC9353}" destId="{66EB4CDA-605B-4500-A32C-93ACD4A39D07}" srcOrd="3" destOrd="0" parTransId="{01EA625E-465A-4EB9-BC46-ED62CE3C054B}" sibTransId="{C7EA9E33-9FB7-4E51-B475-784645E6BE42}"/>
    <dgm:cxn modelId="{03D47037-ED83-438A-9A4F-A52C600FFE28}" type="presOf" srcId="{6D83988D-5A55-4CC8-8336-D01319441E8B}" destId="{F4148E83-C636-4B44-8F97-D6132463D3A7}" srcOrd="0" destOrd="0" presId="urn:microsoft.com/office/officeart/2005/8/layout/vList5"/>
    <dgm:cxn modelId="{9531C3C4-82ED-41DF-9955-D7C358EBAAC8}" type="presOf" srcId="{E7015BE0-83E4-4383-835D-660765AAA5DB}" destId="{7B531E4D-877C-4BE0-B59F-4D6212E0DE75}" srcOrd="0" destOrd="0" presId="urn:microsoft.com/office/officeart/2005/8/layout/vList5"/>
    <dgm:cxn modelId="{EBBCE431-CCF1-484B-8299-D376B3551F3F}" srcId="{F1A93341-605B-4619-91B7-07B7E1BC9353}" destId="{279C8AA5-D99B-4AD3-9B56-E189767A4E7C}" srcOrd="5" destOrd="0" parTransId="{1C1C07C5-F5F3-44D5-B8BF-B63AC29D5C0A}" sibTransId="{7529E877-0246-4C32-9A47-CC4C5DB1F062}"/>
    <dgm:cxn modelId="{591D2BE0-9747-4306-853D-44534AC51021}" srcId="{F1A93341-605B-4619-91B7-07B7E1BC9353}" destId="{AF9C0436-46E3-4ACC-8E17-2622BCD1E164}" srcOrd="4" destOrd="0" parTransId="{D9FB65B9-BA46-4331-8DFE-0865A9661FCD}" sibTransId="{E136EB6B-7ACC-4B27-A353-552CF994BA62}"/>
    <dgm:cxn modelId="{2EFB70FC-218D-4EE3-A1B1-5590D33D651A}" srcId="{F1A93341-605B-4619-91B7-07B7E1BC9353}" destId="{D1E40D62-550E-4EC0-B5AD-E09E2D77C7AE}" srcOrd="7" destOrd="0" parTransId="{5571D17A-4AB8-40DB-AAFD-99C38C589BFB}" sibTransId="{9DE0DF0E-3854-4D86-8945-A2DB36A0C8ED}"/>
    <dgm:cxn modelId="{9FDDABB3-629D-4E99-8B68-5061A9B95A65}" type="presParOf" srcId="{EEDF0A48-E7A6-4697-9881-F35E0D3DD2F7}" destId="{3DA362EE-D533-4F9C-8E63-03EA65D8247F}" srcOrd="0" destOrd="0" presId="urn:microsoft.com/office/officeart/2005/8/layout/vList5"/>
    <dgm:cxn modelId="{984903C3-3BBA-44CB-ABFA-96C667E8D272}" type="presParOf" srcId="{3DA362EE-D533-4F9C-8E63-03EA65D8247F}" destId="{08958504-26E3-446E-AD23-D286E23597B3}" srcOrd="0" destOrd="0" presId="urn:microsoft.com/office/officeart/2005/8/layout/vList5"/>
    <dgm:cxn modelId="{3166EAEE-FDC6-4152-890D-0AEB221A0F19}" type="presParOf" srcId="{EEDF0A48-E7A6-4697-9881-F35E0D3DD2F7}" destId="{F9D6AC71-4F82-4E85-A13C-07529885F7FD}" srcOrd="1" destOrd="0" presId="urn:microsoft.com/office/officeart/2005/8/layout/vList5"/>
    <dgm:cxn modelId="{5087CEB2-674F-4395-88A8-66ACE610889F}" type="presParOf" srcId="{EEDF0A48-E7A6-4697-9881-F35E0D3DD2F7}" destId="{C8C7832A-0629-4130-94C8-ED62B1D0FAE7}" srcOrd="2" destOrd="0" presId="urn:microsoft.com/office/officeart/2005/8/layout/vList5"/>
    <dgm:cxn modelId="{FCD212D9-F10C-4148-9253-28836AC78446}" type="presParOf" srcId="{C8C7832A-0629-4130-94C8-ED62B1D0FAE7}" destId="{1E8A436D-F2CF-4724-946E-ED95D294CA97}" srcOrd="0" destOrd="0" presId="urn:microsoft.com/office/officeart/2005/8/layout/vList5"/>
    <dgm:cxn modelId="{378224C3-7929-4592-9F63-2DEE4EAEA029}" type="presParOf" srcId="{EEDF0A48-E7A6-4697-9881-F35E0D3DD2F7}" destId="{85287AE4-F08F-44EC-8E70-CC2E41EA5E95}" srcOrd="3" destOrd="0" presId="urn:microsoft.com/office/officeart/2005/8/layout/vList5"/>
    <dgm:cxn modelId="{1EF5FD90-456C-4625-8C03-CD79EABE9F26}" type="presParOf" srcId="{EEDF0A48-E7A6-4697-9881-F35E0D3DD2F7}" destId="{5F4E5B61-1288-4641-95AF-E019F64AFE93}" srcOrd="4" destOrd="0" presId="urn:microsoft.com/office/officeart/2005/8/layout/vList5"/>
    <dgm:cxn modelId="{82E1139D-99CD-4156-842B-00C6158657F3}" type="presParOf" srcId="{5F4E5B61-1288-4641-95AF-E019F64AFE93}" destId="{11232B29-4AF2-4D92-9A31-DF39DDACCC5C}" srcOrd="0" destOrd="0" presId="urn:microsoft.com/office/officeart/2005/8/layout/vList5"/>
    <dgm:cxn modelId="{20261B23-698B-4153-ACBE-15CD024A902A}" type="presParOf" srcId="{EEDF0A48-E7A6-4697-9881-F35E0D3DD2F7}" destId="{2776C2D1-4F69-4AB0-A8C5-81746F7A0F8A}" srcOrd="5" destOrd="0" presId="urn:microsoft.com/office/officeart/2005/8/layout/vList5"/>
    <dgm:cxn modelId="{A9E05D16-3C9D-4001-94E3-3DCD3190B7AE}" type="presParOf" srcId="{EEDF0A48-E7A6-4697-9881-F35E0D3DD2F7}" destId="{8744ACAF-63B2-4E82-98D6-9398E5C3D65B}" srcOrd="6" destOrd="0" presId="urn:microsoft.com/office/officeart/2005/8/layout/vList5"/>
    <dgm:cxn modelId="{80D77ACB-DFD8-4071-B14D-CD9C5BF84E0F}" type="presParOf" srcId="{8744ACAF-63B2-4E82-98D6-9398E5C3D65B}" destId="{9732FFDD-3A15-4247-B1FF-00871AED69BD}" srcOrd="0" destOrd="0" presId="urn:microsoft.com/office/officeart/2005/8/layout/vList5"/>
    <dgm:cxn modelId="{2D5EBF79-5275-40D8-B7E2-DE02837D8AA1}" type="presParOf" srcId="{EEDF0A48-E7A6-4697-9881-F35E0D3DD2F7}" destId="{66C5C537-6A5D-488A-8BC3-2D8590480072}" srcOrd="7" destOrd="0" presId="urn:microsoft.com/office/officeart/2005/8/layout/vList5"/>
    <dgm:cxn modelId="{631E5F7C-242A-4CA5-9EEA-7A8482CEBB09}" type="presParOf" srcId="{EEDF0A48-E7A6-4697-9881-F35E0D3DD2F7}" destId="{07E2D888-A9B5-41E1-9211-EEBCD6F8402A}" srcOrd="8" destOrd="0" presId="urn:microsoft.com/office/officeart/2005/8/layout/vList5"/>
    <dgm:cxn modelId="{0633658A-96DA-481C-A082-307143F9B9C2}" type="presParOf" srcId="{07E2D888-A9B5-41E1-9211-EEBCD6F8402A}" destId="{A2C8F1C2-A07B-41D4-BA05-11CE5EBB1BFA}" srcOrd="0" destOrd="0" presId="urn:microsoft.com/office/officeart/2005/8/layout/vList5"/>
    <dgm:cxn modelId="{89F42326-B7BC-461F-A6C2-599334BD4DB6}" type="presParOf" srcId="{EEDF0A48-E7A6-4697-9881-F35E0D3DD2F7}" destId="{04E825E8-B011-4D72-9F82-2E2E8E7E5AA7}" srcOrd="9" destOrd="0" presId="urn:microsoft.com/office/officeart/2005/8/layout/vList5"/>
    <dgm:cxn modelId="{F9C1E826-E809-456E-A29B-2E0A346602DE}" type="presParOf" srcId="{EEDF0A48-E7A6-4697-9881-F35E0D3DD2F7}" destId="{9E702B3E-3585-4BD8-A0CC-1130DA62CD3C}" srcOrd="10" destOrd="0" presId="urn:microsoft.com/office/officeart/2005/8/layout/vList5"/>
    <dgm:cxn modelId="{E00DEBD1-E120-4572-861E-20BF2DF170D0}" type="presParOf" srcId="{9E702B3E-3585-4BD8-A0CC-1130DA62CD3C}" destId="{30B9EE72-E21F-48F0-89A5-E8F2A5A77F54}" srcOrd="0" destOrd="0" presId="urn:microsoft.com/office/officeart/2005/8/layout/vList5"/>
    <dgm:cxn modelId="{FB59A14F-CDD8-44CE-B837-AC1F4B4DCCD0}" type="presParOf" srcId="{EEDF0A48-E7A6-4697-9881-F35E0D3DD2F7}" destId="{90062F42-9E3C-4E24-B24B-EEBCBC16B2B6}" srcOrd="11" destOrd="0" presId="urn:microsoft.com/office/officeart/2005/8/layout/vList5"/>
    <dgm:cxn modelId="{0BB76949-B546-4302-9914-916F8AC0FEE8}" type="presParOf" srcId="{EEDF0A48-E7A6-4697-9881-F35E0D3DD2F7}" destId="{FB6984B9-17B7-45AD-909D-E216717CEAF1}" srcOrd="12" destOrd="0" presId="urn:microsoft.com/office/officeart/2005/8/layout/vList5"/>
    <dgm:cxn modelId="{01399C99-2DEA-4CE7-8A70-DADEA7FE0C28}" type="presParOf" srcId="{FB6984B9-17B7-45AD-909D-E216717CEAF1}" destId="{7B531E4D-877C-4BE0-B59F-4D6212E0DE75}" srcOrd="0" destOrd="0" presId="urn:microsoft.com/office/officeart/2005/8/layout/vList5"/>
    <dgm:cxn modelId="{CD966319-B46E-4443-AEC7-5BD804CCE257}" type="presParOf" srcId="{EEDF0A48-E7A6-4697-9881-F35E0D3DD2F7}" destId="{70AABCEC-11F0-4EE1-8EF2-3DED4D870F00}" srcOrd="13" destOrd="0" presId="urn:microsoft.com/office/officeart/2005/8/layout/vList5"/>
    <dgm:cxn modelId="{2C403658-196E-413D-B9A8-17C2D62BCB41}" type="presParOf" srcId="{EEDF0A48-E7A6-4697-9881-F35E0D3DD2F7}" destId="{F345F47E-DCBE-40EB-BE2F-03ED9BC99419}" srcOrd="14" destOrd="0" presId="urn:microsoft.com/office/officeart/2005/8/layout/vList5"/>
    <dgm:cxn modelId="{F57B3B04-E34E-4D7A-B57A-FC9FBF3C183F}" type="presParOf" srcId="{F345F47E-DCBE-40EB-BE2F-03ED9BC99419}" destId="{200F1D96-16E7-4DA1-9803-5B680DF5F634}" srcOrd="0" destOrd="0" presId="urn:microsoft.com/office/officeart/2005/8/layout/vList5"/>
    <dgm:cxn modelId="{006ABC3D-D6C3-43B9-9DDE-3C4C0EE584B4}" type="presParOf" srcId="{EEDF0A48-E7A6-4697-9881-F35E0D3DD2F7}" destId="{731AF17C-8D08-4E54-80E1-076372328946}" srcOrd="15" destOrd="0" presId="urn:microsoft.com/office/officeart/2005/8/layout/vList5"/>
    <dgm:cxn modelId="{9F817791-0C6D-4F3C-8E94-63910A362DCA}" type="presParOf" srcId="{EEDF0A48-E7A6-4697-9881-F35E0D3DD2F7}" destId="{F038A083-A743-4442-9E82-C3A3A316E35B}" srcOrd="16" destOrd="0" presId="urn:microsoft.com/office/officeart/2005/8/layout/vList5"/>
    <dgm:cxn modelId="{52B276D4-F496-494A-8508-15F1D08B9647}" type="presParOf" srcId="{F038A083-A743-4442-9E82-C3A3A316E35B}" destId="{D8659CE8-3A2D-4992-AAC0-ED1D8B0A5A99}" srcOrd="0" destOrd="0" presId="urn:microsoft.com/office/officeart/2005/8/layout/vList5"/>
    <dgm:cxn modelId="{6FF7E00A-E35C-49B2-BE84-3EA8C88FCB0A}" type="presParOf" srcId="{EEDF0A48-E7A6-4697-9881-F35E0D3DD2F7}" destId="{AA46D91E-6B74-4E00-B432-264C1E97EB57}" srcOrd="17" destOrd="0" presId="urn:microsoft.com/office/officeart/2005/8/layout/vList5"/>
    <dgm:cxn modelId="{8ECA7DA5-D0AE-49AE-A931-C6E62D1A9080}" type="presParOf" srcId="{EEDF0A48-E7A6-4697-9881-F35E0D3DD2F7}" destId="{FD802D9B-71D4-44FB-8942-AAE0036D84C3}" srcOrd="18" destOrd="0" presId="urn:microsoft.com/office/officeart/2005/8/layout/vList5"/>
    <dgm:cxn modelId="{E9506941-7C35-4353-9841-12B4B872842A}" type="presParOf" srcId="{FD802D9B-71D4-44FB-8942-AAE0036D84C3}" destId="{F4148E83-C636-4B44-8F97-D6132463D3A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1A93341-605B-4619-91B7-07B7E1BC9353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E8018CC0-1A5B-450D-BCB1-E0B03758FC8F}">
      <dgm:prSet phldrT="[Texto]" custT="1"/>
      <dgm:spPr>
        <a:solidFill>
          <a:srgbClr val="C4A18D"/>
        </a:solidFill>
        <a:ln>
          <a:noFill/>
        </a:ln>
      </dgm:spPr>
      <dgm:t>
        <a:bodyPr/>
        <a:lstStyle/>
        <a:p>
          <a:r>
            <a:rPr lang="es-MX" sz="2400" dirty="0"/>
            <a:t>Remoción de obstáculos</a:t>
          </a:r>
        </a:p>
      </dgm:t>
    </dgm:pt>
    <dgm:pt modelId="{6C06698D-2C91-4E9A-9DB5-6BC7A2794887}" type="parTrans" cxnId="{82E52E66-A565-46ED-B0B4-555D7107C315}">
      <dgm:prSet/>
      <dgm:spPr/>
      <dgm:t>
        <a:bodyPr/>
        <a:lstStyle/>
        <a:p>
          <a:endParaRPr lang="es-MX"/>
        </a:p>
      </dgm:t>
    </dgm:pt>
    <dgm:pt modelId="{98C8EDE6-EF1E-4C98-9BB6-500754A7DEE5}" type="sibTrans" cxnId="{82E52E66-A565-46ED-B0B4-555D7107C315}">
      <dgm:prSet/>
      <dgm:spPr/>
      <dgm:t>
        <a:bodyPr/>
        <a:lstStyle/>
        <a:p>
          <a:endParaRPr lang="es-MX"/>
        </a:p>
      </dgm:t>
    </dgm:pt>
    <dgm:pt modelId="{F9EA3BDE-1BEF-4BB9-9604-9921B03DB804}">
      <dgm:prSet phldrT="[Texto]" custT="1"/>
      <dgm:spPr>
        <a:solidFill>
          <a:srgbClr val="CD885F"/>
        </a:solidFill>
        <a:ln>
          <a:noFill/>
        </a:ln>
      </dgm:spPr>
      <dgm:t>
        <a:bodyPr/>
        <a:lstStyle/>
        <a:p>
          <a:r>
            <a:rPr lang="es-MX" sz="2400" dirty="0"/>
            <a:t>Diálogo competitivo</a:t>
          </a:r>
        </a:p>
      </dgm:t>
    </dgm:pt>
    <dgm:pt modelId="{8B6198AB-8015-438A-BE48-1DD01F56EF61}" type="parTrans" cxnId="{FB064B17-A766-4BCD-9906-0341D22E77CC}">
      <dgm:prSet/>
      <dgm:spPr/>
      <dgm:t>
        <a:bodyPr/>
        <a:lstStyle/>
        <a:p>
          <a:endParaRPr lang="es-MX"/>
        </a:p>
      </dgm:t>
    </dgm:pt>
    <dgm:pt modelId="{099D6A27-739C-4B47-AE36-543722BD2534}" type="sibTrans" cxnId="{FB064B17-A766-4BCD-9906-0341D22E77CC}">
      <dgm:prSet/>
      <dgm:spPr/>
      <dgm:t>
        <a:bodyPr/>
        <a:lstStyle/>
        <a:p>
          <a:endParaRPr lang="es-MX"/>
        </a:p>
      </dgm:t>
    </dgm:pt>
    <dgm:pt modelId="{F523BAC3-1ACC-485D-B1FB-B36F28CE49DC}">
      <dgm:prSet phldrT="[Texto]" custT="1"/>
      <dgm:spPr>
        <a:solidFill>
          <a:srgbClr val="D2763F"/>
        </a:solidFill>
        <a:ln>
          <a:noFill/>
        </a:ln>
      </dgm:spPr>
      <dgm:t>
        <a:bodyPr/>
        <a:lstStyle/>
        <a:p>
          <a:r>
            <a:rPr lang="es-MX" sz="2400" dirty="0"/>
            <a:t>Garantías</a:t>
          </a:r>
        </a:p>
      </dgm:t>
    </dgm:pt>
    <dgm:pt modelId="{E13C6CE3-ADC0-46B8-835C-1C93B85B02FA}" type="parTrans" cxnId="{B6AD9061-3D5F-41DF-9490-4F7BBD4331B5}">
      <dgm:prSet/>
      <dgm:spPr/>
      <dgm:t>
        <a:bodyPr/>
        <a:lstStyle/>
        <a:p>
          <a:endParaRPr lang="es-MX"/>
        </a:p>
      </dgm:t>
    </dgm:pt>
    <dgm:pt modelId="{E4877DE8-8740-4208-8873-DFFE26E78AD0}" type="sibTrans" cxnId="{B6AD9061-3D5F-41DF-9490-4F7BBD4331B5}">
      <dgm:prSet/>
      <dgm:spPr/>
      <dgm:t>
        <a:bodyPr/>
        <a:lstStyle/>
        <a:p>
          <a:endParaRPr lang="es-MX"/>
        </a:p>
      </dgm:t>
    </dgm:pt>
    <dgm:pt modelId="{2AB98083-8924-4C8A-9F9F-80FD9BF54E0B}">
      <dgm:prSet phldrT="[Texto]" custT="1"/>
      <dgm:spPr>
        <a:solidFill>
          <a:srgbClr val="D56D2F"/>
        </a:solidFill>
        <a:ln>
          <a:noFill/>
        </a:ln>
      </dgm:spPr>
      <dgm:t>
        <a:bodyPr/>
        <a:lstStyle/>
        <a:p>
          <a:r>
            <a:rPr lang="es-MX" sz="2400" dirty="0"/>
            <a:t>Arbitraje</a:t>
          </a:r>
        </a:p>
      </dgm:t>
    </dgm:pt>
    <dgm:pt modelId="{2007FDE0-3840-4388-8722-095EBD88FEC8}" type="parTrans" cxnId="{D2A5D8B5-8C41-43B5-8CC9-40A2670F8825}">
      <dgm:prSet/>
      <dgm:spPr/>
      <dgm:t>
        <a:bodyPr/>
        <a:lstStyle/>
        <a:p>
          <a:endParaRPr lang="es-MX"/>
        </a:p>
      </dgm:t>
    </dgm:pt>
    <dgm:pt modelId="{650B965E-8421-49BE-B9B8-274F189784DC}" type="sibTrans" cxnId="{D2A5D8B5-8C41-43B5-8CC9-40A2670F8825}">
      <dgm:prSet/>
      <dgm:spPr/>
      <dgm:t>
        <a:bodyPr/>
        <a:lstStyle/>
        <a:p>
          <a:endParaRPr lang="es-MX"/>
        </a:p>
      </dgm:t>
    </dgm:pt>
    <dgm:pt modelId="{91BE7761-1AF8-4B29-B516-AA4DBC3619FD}">
      <dgm:prSet phldrT="[Texto]" custT="1"/>
      <dgm:spPr>
        <a:solidFill>
          <a:srgbClr val="D07F4F"/>
        </a:solidFill>
        <a:ln>
          <a:noFill/>
        </a:ln>
      </dgm:spPr>
      <dgm:t>
        <a:bodyPr/>
        <a:lstStyle/>
        <a:p>
          <a:r>
            <a:rPr lang="es-MX" sz="2400" dirty="0"/>
            <a:t>Posibilidad de suspensión</a:t>
          </a:r>
        </a:p>
      </dgm:t>
    </dgm:pt>
    <dgm:pt modelId="{16C8E95D-68FC-4A33-8FF0-5E620AA8624B}" type="parTrans" cxnId="{397B9816-1D7E-4526-BF04-1A00421DB390}">
      <dgm:prSet/>
      <dgm:spPr/>
      <dgm:t>
        <a:bodyPr/>
        <a:lstStyle/>
        <a:p>
          <a:endParaRPr lang="es-MX"/>
        </a:p>
      </dgm:t>
    </dgm:pt>
    <dgm:pt modelId="{FA15C5DA-3C0A-4A1C-B7CF-7B51CC0451C5}" type="sibTrans" cxnId="{397B9816-1D7E-4526-BF04-1A00421DB390}">
      <dgm:prSet/>
      <dgm:spPr/>
      <dgm:t>
        <a:bodyPr/>
        <a:lstStyle/>
        <a:p>
          <a:endParaRPr lang="es-MX"/>
        </a:p>
      </dgm:t>
    </dgm:pt>
    <dgm:pt modelId="{3E5817E9-493C-45F6-BE8C-4FBC9457AF15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9F941588-DDCD-4754-93AC-88BD68073FCF}" type="parTrans" cxnId="{34597FAB-E0ED-4327-9E4B-81785DC16694}">
      <dgm:prSet/>
      <dgm:spPr/>
      <dgm:t>
        <a:bodyPr/>
        <a:lstStyle/>
        <a:p>
          <a:endParaRPr lang="es-MX"/>
        </a:p>
      </dgm:t>
    </dgm:pt>
    <dgm:pt modelId="{8A78856C-E799-4A43-BF02-1E140CBB9D4E}" type="sibTrans" cxnId="{34597FAB-E0ED-4327-9E4B-81785DC16694}">
      <dgm:prSet/>
      <dgm:spPr/>
      <dgm:t>
        <a:bodyPr/>
        <a:lstStyle/>
        <a:p>
          <a:endParaRPr lang="es-MX"/>
        </a:p>
      </dgm:t>
    </dgm:pt>
    <dgm:pt modelId="{F8A05AA7-66B1-4AC8-ABBE-60FDD8743D13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46239B85-21E8-41CA-841C-EA286CB81C92}" type="parTrans" cxnId="{0E8848D9-2DA6-456A-8A88-55E9AB789FD0}">
      <dgm:prSet/>
      <dgm:spPr/>
      <dgm:t>
        <a:bodyPr/>
        <a:lstStyle/>
        <a:p>
          <a:endParaRPr lang="es-MX"/>
        </a:p>
      </dgm:t>
    </dgm:pt>
    <dgm:pt modelId="{6A9F4025-AFA9-4AB7-8D87-2B48DAD65CAA}" type="sibTrans" cxnId="{0E8848D9-2DA6-456A-8A88-55E9AB789FD0}">
      <dgm:prSet/>
      <dgm:spPr/>
      <dgm:t>
        <a:bodyPr/>
        <a:lstStyle/>
        <a:p>
          <a:endParaRPr lang="es-MX"/>
        </a:p>
      </dgm:t>
    </dgm:pt>
    <dgm:pt modelId="{61F05CDF-0DD2-4EAB-B78A-F344AF87340D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34E54DB4-49F2-402B-A1EA-2D9551953D25}" type="parTrans" cxnId="{E60796B4-6D7F-4A11-A77E-AEAD0416E18D}">
      <dgm:prSet/>
      <dgm:spPr/>
      <dgm:t>
        <a:bodyPr/>
        <a:lstStyle/>
        <a:p>
          <a:endParaRPr lang="es-MX"/>
        </a:p>
      </dgm:t>
    </dgm:pt>
    <dgm:pt modelId="{9EA133C9-0B1D-4DE6-9203-7648D7EE6BD0}" type="sibTrans" cxnId="{E60796B4-6D7F-4A11-A77E-AEAD0416E18D}">
      <dgm:prSet/>
      <dgm:spPr/>
      <dgm:t>
        <a:bodyPr/>
        <a:lstStyle/>
        <a:p>
          <a:endParaRPr lang="es-MX"/>
        </a:p>
      </dgm:t>
    </dgm:pt>
    <dgm:pt modelId="{163B52FB-B987-4B46-A0E6-6F2E57256862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42E46BB8-5F34-4EBF-8840-FCC813587A79}" type="parTrans" cxnId="{C37C25CB-7D95-4543-887E-34EDA75B3823}">
      <dgm:prSet/>
      <dgm:spPr/>
      <dgm:t>
        <a:bodyPr/>
        <a:lstStyle/>
        <a:p>
          <a:endParaRPr lang="es-MX"/>
        </a:p>
      </dgm:t>
    </dgm:pt>
    <dgm:pt modelId="{F681CA98-A6B5-43D3-8345-C752A1B6AB58}" type="sibTrans" cxnId="{C37C25CB-7D95-4543-887E-34EDA75B3823}">
      <dgm:prSet/>
      <dgm:spPr/>
      <dgm:t>
        <a:bodyPr/>
        <a:lstStyle/>
        <a:p>
          <a:endParaRPr lang="es-MX"/>
        </a:p>
      </dgm:t>
    </dgm:pt>
    <dgm:pt modelId="{7248511F-FD65-442E-889F-AE174CAD91C3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93C5C887-9ACD-4DEC-B9BE-A53410D85A6B}" type="parTrans" cxnId="{E0BA3445-7D24-4487-B8A3-88807189292B}">
      <dgm:prSet/>
      <dgm:spPr/>
      <dgm:t>
        <a:bodyPr/>
        <a:lstStyle/>
        <a:p>
          <a:endParaRPr lang="es-MX"/>
        </a:p>
      </dgm:t>
    </dgm:pt>
    <dgm:pt modelId="{C262A60C-5F50-435A-B6B3-7D6FB7146F64}" type="sibTrans" cxnId="{E0BA3445-7D24-4487-B8A3-88807189292B}">
      <dgm:prSet/>
      <dgm:spPr/>
      <dgm:t>
        <a:bodyPr/>
        <a:lstStyle/>
        <a:p>
          <a:endParaRPr lang="es-MX"/>
        </a:p>
      </dgm:t>
    </dgm:pt>
    <dgm:pt modelId="{587D2065-FFF9-4E85-9A7A-8A55AB59AF71}">
      <dgm:prSet phldrT="[Texto]" custT="1"/>
      <dgm:spPr>
        <a:solidFill>
          <a:srgbClr val="CA906E"/>
        </a:solidFill>
        <a:ln>
          <a:noFill/>
        </a:ln>
      </dgm:spPr>
      <dgm:t>
        <a:bodyPr/>
        <a:lstStyle/>
        <a:p>
          <a:r>
            <a:rPr lang="es-MX" sz="2400" i="1" dirty="0"/>
            <a:t>Step in </a:t>
          </a:r>
          <a:r>
            <a:rPr lang="es-MX" sz="2400" i="1" dirty="0" err="1"/>
            <a:t>rights</a:t>
          </a:r>
          <a:r>
            <a:rPr lang="es-MX" sz="2400" dirty="0"/>
            <a:t> / Cesibilidad</a:t>
          </a:r>
        </a:p>
      </dgm:t>
    </dgm:pt>
    <dgm:pt modelId="{897B2849-2681-44CB-AD1E-F540A2B24A4E}" type="parTrans" cxnId="{756515D5-8BE4-49CE-9076-5C16F3A65B86}">
      <dgm:prSet/>
      <dgm:spPr/>
      <dgm:t>
        <a:bodyPr/>
        <a:lstStyle/>
        <a:p>
          <a:endParaRPr lang="es-MX"/>
        </a:p>
      </dgm:t>
    </dgm:pt>
    <dgm:pt modelId="{5948225C-A0BA-4822-B687-5FEA95C7379B}" type="sibTrans" cxnId="{756515D5-8BE4-49CE-9076-5C16F3A65B86}">
      <dgm:prSet/>
      <dgm:spPr/>
      <dgm:t>
        <a:bodyPr/>
        <a:lstStyle/>
        <a:p>
          <a:endParaRPr lang="es-MX"/>
        </a:p>
      </dgm:t>
    </dgm:pt>
    <dgm:pt modelId="{DD16FFBE-C956-4907-B010-E29A0940EB01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E643A527-A946-49DE-9E2A-7B80F1DFC6D9}" type="parTrans" cxnId="{CD1CC6B9-51A1-4BCA-B2A8-2953346999C8}">
      <dgm:prSet/>
      <dgm:spPr/>
      <dgm:t>
        <a:bodyPr/>
        <a:lstStyle/>
        <a:p>
          <a:endParaRPr lang="es-MX"/>
        </a:p>
      </dgm:t>
    </dgm:pt>
    <dgm:pt modelId="{5FA9BD41-38B3-481A-A33E-9B47995E4F06}" type="sibTrans" cxnId="{CD1CC6B9-51A1-4BCA-B2A8-2953346999C8}">
      <dgm:prSet/>
      <dgm:spPr/>
      <dgm:t>
        <a:bodyPr/>
        <a:lstStyle/>
        <a:p>
          <a:endParaRPr lang="es-MX"/>
        </a:p>
      </dgm:t>
    </dgm:pt>
    <dgm:pt modelId="{5FA47E04-1471-433C-91ED-6B7859D25CD8}">
      <dgm:prSet phldrT="[Texto]" custT="1"/>
      <dgm:spPr>
        <a:noFill/>
        <a:ln w="6350">
          <a:noFill/>
        </a:ln>
      </dgm:spPr>
      <dgm:t>
        <a:bodyPr/>
        <a:lstStyle/>
        <a:p>
          <a:endParaRPr lang="es-MX" sz="2000" dirty="0">
            <a:solidFill>
              <a:srgbClr val="222222"/>
            </a:solidFill>
          </a:endParaRPr>
        </a:p>
      </dgm:t>
    </dgm:pt>
    <dgm:pt modelId="{7167D713-68E6-4D21-A725-806B9A3871F5}" type="sibTrans" cxnId="{D5405ACC-0BB7-4493-8BC0-7072BCBB99CB}">
      <dgm:prSet/>
      <dgm:spPr/>
      <dgm:t>
        <a:bodyPr/>
        <a:lstStyle/>
        <a:p>
          <a:endParaRPr lang="es-MX"/>
        </a:p>
      </dgm:t>
    </dgm:pt>
    <dgm:pt modelId="{B87FE191-EC7D-4E6C-A6CF-B3360906B36C}" type="parTrans" cxnId="{D5405ACC-0BB7-4493-8BC0-7072BCBB99CB}">
      <dgm:prSet/>
      <dgm:spPr/>
      <dgm:t>
        <a:bodyPr/>
        <a:lstStyle/>
        <a:p>
          <a:endParaRPr lang="es-MX"/>
        </a:p>
      </dgm:t>
    </dgm:pt>
    <dgm:pt modelId="{9F7933C0-8F15-4B1F-A8D1-9A886E8E83B0}">
      <dgm:prSet phldrT="[Texto]" custT="1"/>
      <dgm:spPr>
        <a:solidFill>
          <a:srgbClr val="C7997D"/>
        </a:solidFill>
        <a:ln>
          <a:noFill/>
        </a:ln>
      </dgm:spPr>
      <dgm:t>
        <a:bodyPr/>
        <a:lstStyle/>
        <a:p>
          <a:r>
            <a:rPr lang="es-MX" sz="2400" dirty="0"/>
            <a:t>Flexibilidad</a:t>
          </a:r>
        </a:p>
      </dgm:t>
    </dgm:pt>
    <dgm:pt modelId="{8D944B6B-DB2F-4DBE-92D5-12F8E0695B71}" type="sibTrans" cxnId="{D79C4D14-E995-4FF6-BB91-64D091943166}">
      <dgm:prSet/>
      <dgm:spPr/>
      <dgm:t>
        <a:bodyPr/>
        <a:lstStyle/>
        <a:p>
          <a:endParaRPr lang="es-MX"/>
        </a:p>
      </dgm:t>
    </dgm:pt>
    <dgm:pt modelId="{07375570-68CC-47AB-A43A-C374382EB5BD}" type="parTrans" cxnId="{D79C4D14-E995-4FF6-BB91-64D091943166}">
      <dgm:prSet/>
      <dgm:spPr/>
      <dgm:t>
        <a:bodyPr/>
        <a:lstStyle/>
        <a:p>
          <a:endParaRPr lang="es-MX"/>
        </a:p>
      </dgm:t>
    </dgm:pt>
    <dgm:pt modelId="{EEDF0A48-E7A6-4697-9881-F35E0D3DD2F7}" type="pres">
      <dgm:prSet presAssocID="{F1A93341-605B-4619-91B7-07B7E1BC9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184D5A2-96D6-49F8-B086-EDB4137B3618}" type="pres">
      <dgm:prSet presAssocID="{E8018CC0-1A5B-450D-BCB1-E0B03758FC8F}" presName="linNode" presStyleCnt="0"/>
      <dgm:spPr/>
    </dgm:pt>
    <dgm:pt modelId="{D955EAAE-59A2-4F2B-BD04-F2A4F377A53F}" type="pres">
      <dgm:prSet presAssocID="{E8018CC0-1A5B-450D-BCB1-E0B03758FC8F}" presName="parentText" presStyleLbl="node1" presStyleIdx="0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D2CB23A-EE52-4F7E-911A-EE052EBA4DAC}" type="pres">
      <dgm:prSet presAssocID="{E8018CC0-1A5B-450D-BCB1-E0B03758FC8F}" presName="descendantText" presStyleLbl="alignAccFollow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A143025-0C11-4220-9C16-210DEA80E15E}" type="pres">
      <dgm:prSet presAssocID="{98C8EDE6-EF1E-4C98-9BB6-500754A7DEE5}" presName="sp" presStyleCnt="0"/>
      <dgm:spPr/>
    </dgm:pt>
    <dgm:pt modelId="{5C3C57DC-3162-4903-B84B-14345FD321D9}" type="pres">
      <dgm:prSet presAssocID="{9F7933C0-8F15-4B1F-A8D1-9A886E8E83B0}" presName="linNode" presStyleCnt="0"/>
      <dgm:spPr/>
    </dgm:pt>
    <dgm:pt modelId="{5E847173-7762-4C67-8EBB-9AE37BC0A422}" type="pres">
      <dgm:prSet presAssocID="{9F7933C0-8F15-4B1F-A8D1-9A886E8E83B0}" presName="parentText" presStyleLbl="node1" presStyleIdx="1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E2BDB019-32EB-4029-8412-FF875EE0738D}" type="pres">
      <dgm:prSet presAssocID="{9F7933C0-8F15-4B1F-A8D1-9A886E8E83B0}" presName="descendantText" presStyleLbl="alignAccFollow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EDF44648-47F0-4250-8A06-3BC902C0BC33}" type="pres">
      <dgm:prSet presAssocID="{8D944B6B-DB2F-4DBE-92D5-12F8E0695B71}" presName="sp" presStyleCnt="0"/>
      <dgm:spPr/>
    </dgm:pt>
    <dgm:pt modelId="{86987B10-C812-4A7B-8D02-AC51D6854776}" type="pres">
      <dgm:prSet presAssocID="{587D2065-FFF9-4E85-9A7A-8A55AB59AF71}" presName="linNode" presStyleCnt="0"/>
      <dgm:spPr/>
    </dgm:pt>
    <dgm:pt modelId="{DB372044-8A4C-4156-8F27-A9E135EF22E8}" type="pres">
      <dgm:prSet presAssocID="{587D2065-FFF9-4E85-9A7A-8A55AB59AF71}" presName="parentText" presStyleLbl="node1" presStyleIdx="2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41EEA28-EA91-4875-A443-BE6C6D2AE8A1}" type="pres">
      <dgm:prSet presAssocID="{587D2065-FFF9-4E85-9A7A-8A55AB59AF71}" presName="descendantText" presStyleLbl="alignAccFollow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7DAED3B-B81C-486D-99C0-7094CA8EEC0A}" type="pres">
      <dgm:prSet presAssocID="{5948225C-A0BA-4822-B687-5FEA95C7379B}" presName="sp" presStyleCnt="0"/>
      <dgm:spPr/>
    </dgm:pt>
    <dgm:pt modelId="{0808E02F-493C-4B48-9DF4-3674885C623D}" type="pres">
      <dgm:prSet presAssocID="{F9EA3BDE-1BEF-4BB9-9604-9921B03DB804}" presName="linNode" presStyleCnt="0"/>
      <dgm:spPr/>
    </dgm:pt>
    <dgm:pt modelId="{E1ADCD4E-C24D-4FB0-8982-7A82319EEB40}" type="pres">
      <dgm:prSet presAssocID="{F9EA3BDE-1BEF-4BB9-9604-9921B03DB804}" presName="parentText" presStyleLbl="node1" presStyleIdx="3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99D8340-5952-4DEF-B3BE-8700EC2C2122}" type="pres">
      <dgm:prSet presAssocID="{F9EA3BDE-1BEF-4BB9-9604-9921B03DB804}" presName="descendantText" presStyleLbl="alignAccFollow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6C576F7-88E3-462F-993D-0C2731A49200}" type="pres">
      <dgm:prSet presAssocID="{099D6A27-739C-4B47-AE36-543722BD2534}" presName="sp" presStyleCnt="0"/>
      <dgm:spPr/>
    </dgm:pt>
    <dgm:pt modelId="{F6D47AFF-BDD4-47D4-8B35-EBADD8BA9B96}" type="pres">
      <dgm:prSet presAssocID="{91BE7761-1AF8-4B29-B516-AA4DBC3619FD}" presName="linNode" presStyleCnt="0"/>
      <dgm:spPr/>
    </dgm:pt>
    <dgm:pt modelId="{80EFA943-AFD0-47BD-9D61-04E31DABC76D}" type="pres">
      <dgm:prSet presAssocID="{91BE7761-1AF8-4B29-B516-AA4DBC3619FD}" presName="parentText" presStyleLbl="node1" presStyleIdx="4" presStyleCnt="7" custScaleX="166107" custLinFactNeighborX="50024" custLinFactNeighborY="-31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C0F6BCED-B9DD-4763-8EB0-CC15A037FC52}" type="pres">
      <dgm:prSet presAssocID="{91BE7761-1AF8-4B29-B516-AA4DBC3619FD}" presName="descendantText" presStyleLbl="alignAccFollow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DD25C52-B286-41BA-BC4B-403CFAD585D4}" type="pres">
      <dgm:prSet presAssocID="{FA15C5DA-3C0A-4A1C-B7CF-7B51CC0451C5}" presName="sp" presStyleCnt="0"/>
      <dgm:spPr/>
    </dgm:pt>
    <dgm:pt modelId="{24463393-C33A-4B97-A75B-3E8DFE824E7D}" type="pres">
      <dgm:prSet presAssocID="{F523BAC3-1ACC-485D-B1FB-B36F28CE49DC}" presName="linNode" presStyleCnt="0"/>
      <dgm:spPr/>
    </dgm:pt>
    <dgm:pt modelId="{21BCAAC0-507E-4FBA-90F3-40ED524BC4E1}" type="pres">
      <dgm:prSet presAssocID="{F523BAC3-1ACC-485D-B1FB-B36F28CE49DC}" presName="parentText" presStyleLbl="node1" presStyleIdx="5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CED7A174-39F2-4C65-9222-62BC98259CF0}" type="pres">
      <dgm:prSet presAssocID="{F523BAC3-1ACC-485D-B1FB-B36F28CE49DC}" presName="descendantText" presStyleLbl="alignAccFollow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BBD1C376-886A-482A-A383-BE23ABD169AC}" type="pres">
      <dgm:prSet presAssocID="{E4877DE8-8740-4208-8873-DFFE26E78AD0}" presName="sp" presStyleCnt="0"/>
      <dgm:spPr/>
    </dgm:pt>
    <dgm:pt modelId="{8B090832-FC16-4C43-BFDD-E03556D8FE1C}" type="pres">
      <dgm:prSet presAssocID="{2AB98083-8924-4C8A-9F9F-80FD9BF54E0B}" presName="linNode" presStyleCnt="0"/>
      <dgm:spPr/>
    </dgm:pt>
    <dgm:pt modelId="{5621F1E6-EA97-4949-B2F9-5FBF941BAD1F}" type="pres">
      <dgm:prSet presAssocID="{2AB98083-8924-4C8A-9F9F-80FD9BF54E0B}" presName="parentText" presStyleLbl="node1" presStyleIdx="6" presStyleCnt="7" custScaleX="166107" custLinFactNeighborX="50024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21960E9-C150-4CC4-BC8C-C1D2009FDCAC}" type="pres">
      <dgm:prSet presAssocID="{2AB98083-8924-4C8A-9F9F-80FD9BF54E0B}" presName="descendantText" presStyleLbl="alignAccFollow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207A4B17-00F0-407F-B0BE-566BD901E7D1}" type="presOf" srcId="{2AB98083-8924-4C8A-9F9F-80FD9BF54E0B}" destId="{5621F1E6-EA97-4949-B2F9-5FBF941BAD1F}" srcOrd="0" destOrd="0" presId="urn:microsoft.com/office/officeart/2005/8/layout/vList5"/>
    <dgm:cxn modelId="{FB064B17-A766-4BCD-9906-0341D22E77CC}" srcId="{F1A93341-605B-4619-91B7-07B7E1BC9353}" destId="{F9EA3BDE-1BEF-4BB9-9604-9921B03DB804}" srcOrd="3" destOrd="0" parTransId="{8B6198AB-8015-438A-BE48-1DD01F56EF61}" sibTransId="{099D6A27-739C-4B47-AE36-543722BD2534}"/>
    <dgm:cxn modelId="{F9519EB4-6CE6-42FE-B260-863FCDF52EBF}" type="presOf" srcId="{587D2065-FFF9-4E85-9A7A-8A55AB59AF71}" destId="{DB372044-8A4C-4156-8F27-A9E135EF22E8}" srcOrd="0" destOrd="0" presId="urn:microsoft.com/office/officeart/2005/8/layout/vList5"/>
    <dgm:cxn modelId="{D5405ACC-0BB7-4493-8BC0-7072BCBB99CB}" srcId="{E8018CC0-1A5B-450D-BCB1-E0B03758FC8F}" destId="{5FA47E04-1471-433C-91ED-6B7859D25CD8}" srcOrd="0" destOrd="0" parTransId="{B87FE191-EC7D-4E6C-A6CF-B3360906B36C}" sibTransId="{7167D713-68E6-4D21-A725-806B9A3871F5}"/>
    <dgm:cxn modelId="{397B9816-1D7E-4526-BF04-1A00421DB390}" srcId="{F1A93341-605B-4619-91B7-07B7E1BC9353}" destId="{91BE7761-1AF8-4B29-B516-AA4DBC3619FD}" srcOrd="4" destOrd="0" parTransId="{16C8E95D-68FC-4A33-8FF0-5E620AA8624B}" sibTransId="{FA15C5DA-3C0A-4A1C-B7CF-7B51CC0451C5}"/>
    <dgm:cxn modelId="{765B76F3-EA02-4D17-9A34-9E0962FF8F3F}" type="presOf" srcId="{F523BAC3-1ACC-485D-B1FB-B36F28CE49DC}" destId="{21BCAAC0-507E-4FBA-90F3-40ED524BC4E1}" srcOrd="0" destOrd="0" presId="urn:microsoft.com/office/officeart/2005/8/layout/vList5"/>
    <dgm:cxn modelId="{D79C4D14-E995-4FF6-BB91-64D091943166}" srcId="{F1A93341-605B-4619-91B7-07B7E1BC9353}" destId="{9F7933C0-8F15-4B1F-A8D1-9A886E8E83B0}" srcOrd="1" destOrd="0" parTransId="{07375570-68CC-47AB-A43A-C374382EB5BD}" sibTransId="{8D944B6B-DB2F-4DBE-92D5-12F8E0695B71}"/>
    <dgm:cxn modelId="{22350099-DBF3-4EAA-B086-D0094369E39F}" type="presOf" srcId="{61F05CDF-0DD2-4EAB-B78A-F344AF87340D}" destId="{C0F6BCED-B9DD-4763-8EB0-CC15A037FC52}" srcOrd="0" destOrd="0" presId="urn:microsoft.com/office/officeart/2005/8/layout/vList5"/>
    <dgm:cxn modelId="{CD1CC6B9-51A1-4BCA-B2A8-2953346999C8}" srcId="{587D2065-FFF9-4E85-9A7A-8A55AB59AF71}" destId="{DD16FFBE-C956-4907-B010-E29A0940EB01}" srcOrd="0" destOrd="0" parTransId="{E643A527-A946-49DE-9E2A-7B80F1DFC6D9}" sibTransId="{5FA9BD41-38B3-481A-A33E-9B47995E4F06}"/>
    <dgm:cxn modelId="{82E52E66-A565-46ED-B0B4-555D7107C315}" srcId="{F1A93341-605B-4619-91B7-07B7E1BC9353}" destId="{E8018CC0-1A5B-450D-BCB1-E0B03758FC8F}" srcOrd="0" destOrd="0" parTransId="{6C06698D-2C91-4E9A-9DB5-6BC7A2794887}" sibTransId="{98C8EDE6-EF1E-4C98-9BB6-500754A7DEE5}"/>
    <dgm:cxn modelId="{E0BA3445-7D24-4487-B8A3-88807189292B}" srcId="{2AB98083-8924-4C8A-9F9F-80FD9BF54E0B}" destId="{7248511F-FD65-442E-889F-AE174CAD91C3}" srcOrd="0" destOrd="0" parTransId="{93C5C887-9ACD-4DEC-B9BE-A53410D85A6B}" sibTransId="{C262A60C-5F50-435A-B6B3-7D6FB7146F64}"/>
    <dgm:cxn modelId="{F7294978-4640-45D0-9B3F-EDCCB4276DEF}" type="presOf" srcId="{F9EA3BDE-1BEF-4BB9-9604-9921B03DB804}" destId="{E1ADCD4E-C24D-4FB0-8982-7A82319EEB40}" srcOrd="0" destOrd="0" presId="urn:microsoft.com/office/officeart/2005/8/layout/vList5"/>
    <dgm:cxn modelId="{63E5758E-864A-4812-9E68-1554030F6681}" type="presOf" srcId="{9F7933C0-8F15-4B1F-A8D1-9A886E8E83B0}" destId="{5E847173-7762-4C67-8EBB-9AE37BC0A422}" srcOrd="0" destOrd="0" presId="urn:microsoft.com/office/officeart/2005/8/layout/vList5"/>
    <dgm:cxn modelId="{1DE2DE35-4C45-49FF-B759-1915CE47B75D}" type="presOf" srcId="{E8018CC0-1A5B-450D-BCB1-E0B03758FC8F}" destId="{D955EAAE-59A2-4F2B-BD04-F2A4F377A53F}" srcOrd="0" destOrd="0" presId="urn:microsoft.com/office/officeart/2005/8/layout/vList5"/>
    <dgm:cxn modelId="{6A24A01E-BF4D-417E-9FE4-DA1BBCFEF34C}" type="presOf" srcId="{91BE7761-1AF8-4B29-B516-AA4DBC3619FD}" destId="{80EFA943-AFD0-47BD-9D61-04E31DABC76D}" srcOrd="0" destOrd="0" presId="urn:microsoft.com/office/officeart/2005/8/layout/vList5"/>
    <dgm:cxn modelId="{C1BF8EC0-CAEF-4F0D-9003-2A327B8C66FF}" type="presOf" srcId="{7248511F-FD65-442E-889F-AE174CAD91C3}" destId="{321960E9-C150-4CC4-BC8C-C1D2009FDCAC}" srcOrd="0" destOrd="0" presId="urn:microsoft.com/office/officeart/2005/8/layout/vList5"/>
    <dgm:cxn modelId="{0F3D60F8-9FF6-449C-A269-9F4FDF72147B}" type="presOf" srcId="{3E5817E9-493C-45F6-BE8C-4FBC9457AF15}" destId="{E2BDB019-32EB-4029-8412-FF875EE0738D}" srcOrd="0" destOrd="0" presId="urn:microsoft.com/office/officeart/2005/8/layout/vList5"/>
    <dgm:cxn modelId="{E60796B4-6D7F-4A11-A77E-AEAD0416E18D}" srcId="{91BE7761-1AF8-4B29-B516-AA4DBC3619FD}" destId="{61F05CDF-0DD2-4EAB-B78A-F344AF87340D}" srcOrd="0" destOrd="0" parTransId="{34E54DB4-49F2-402B-A1EA-2D9551953D25}" sibTransId="{9EA133C9-0B1D-4DE6-9203-7648D7EE6BD0}"/>
    <dgm:cxn modelId="{B6AD9061-3D5F-41DF-9490-4F7BBD4331B5}" srcId="{F1A93341-605B-4619-91B7-07B7E1BC9353}" destId="{F523BAC3-1ACC-485D-B1FB-B36F28CE49DC}" srcOrd="5" destOrd="0" parTransId="{E13C6CE3-ADC0-46B8-835C-1C93B85B02FA}" sibTransId="{E4877DE8-8740-4208-8873-DFFE26E78AD0}"/>
    <dgm:cxn modelId="{34597FAB-E0ED-4327-9E4B-81785DC16694}" srcId="{9F7933C0-8F15-4B1F-A8D1-9A886E8E83B0}" destId="{3E5817E9-493C-45F6-BE8C-4FBC9457AF15}" srcOrd="0" destOrd="0" parTransId="{9F941588-DDCD-4754-93AC-88BD68073FCF}" sibTransId="{8A78856C-E799-4A43-BF02-1E140CBB9D4E}"/>
    <dgm:cxn modelId="{756515D5-8BE4-49CE-9076-5C16F3A65B86}" srcId="{F1A93341-605B-4619-91B7-07B7E1BC9353}" destId="{587D2065-FFF9-4E85-9A7A-8A55AB59AF71}" srcOrd="2" destOrd="0" parTransId="{897B2849-2681-44CB-AD1E-F540A2B24A4E}" sibTransId="{5948225C-A0BA-4822-B687-5FEA95C7379B}"/>
    <dgm:cxn modelId="{0639C7C4-E87E-47F2-9881-B14D4A2B3EEB}" type="presOf" srcId="{5FA47E04-1471-433C-91ED-6B7859D25CD8}" destId="{4D2CB23A-EE52-4F7E-911A-EE052EBA4DAC}" srcOrd="0" destOrd="0" presId="urn:microsoft.com/office/officeart/2005/8/layout/vList5"/>
    <dgm:cxn modelId="{13FA7CFC-B50E-41AF-BC8B-B1B456CA0FE9}" type="presOf" srcId="{F8A05AA7-66B1-4AC8-ABBE-60FDD8743D13}" destId="{299D8340-5952-4DEF-B3BE-8700EC2C2122}" srcOrd="0" destOrd="0" presId="urn:microsoft.com/office/officeart/2005/8/layout/vList5"/>
    <dgm:cxn modelId="{00CF70E1-A673-4794-9899-2E48728B5998}" type="presOf" srcId="{DD16FFBE-C956-4907-B010-E29A0940EB01}" destId="{441EEA28-EA91-4875-A443-BE6C6D2AE8A1}" srcOrd="0" destOrd="0" presId="urn:microsoft.com/office/officeart/2005/8/layout/vList5"/>
    <dgm:cxn modelId="{C37C25CB-7D95-4543-887E-34EDA75B3823}" srcId="{F523BAC3-1ACC-485D-B1FB-B36F28CE49DC}" destId="{163B52FB-B987-4B46-A0E6-6F2E57256862}" srcOrd="0" destOrd="0" parTransId="{42E46BB8-5F34-4EBF-8840-FCC813587A79}" sibTransId="{F681CA98-A6B5-43D3-8345-C752A1B6AB58}"/>
    <dgm:cxn modelId="{0E8848D9-2DA6-456A-8A88-55E9AB789FD0}" srcId="{F9EA3BDE-1BEF-4BB9-9604-9921B03DB804}" destId="{F8A05AA7-66B1-4AC8-ABBE-60FDD8743D13}" srcOrd="0" destOrd="0" parTransId="{46239B85-21E8-41CA-841C-EA286CB81C92}" sibTransId="{6A9F4025-AFA9-4AB7-8D87-2B48DAD65CAA}"/>
    <dgm:cxn modelId="{D2A5D8B5-8C41-43B5-8CC9-40A2670F8825}" srcId="{F1A93341-605B-4619-91B7-07B7E1BC9353}" destId="{2AB98083-8924-4C8A-9F9F-80FD9BF54E0B}" srcOrd="6" destOrd="0" parTransId="{2007FDE0-3840-4388-8722-095EBD88FEC8}" sibTransId="{650B965E-8421-49BE-B9B8-274F189784DC}"/>
    <dgm:cxn modelId="{F9A60493-4106-45AC-BFD3-121E207D166E}" type="presOf" srcId="{F1A93341-605B-4619-91B7-07B7E1BC9353}" destId="{EEDF0A48-E7A6-4697-9881-F35E0D3DD2F7}" srcOrd="0" destOrd="0" presId="urn:microsoft.com/office/officeart/2005/8/layout/vList5"/>
    <dgm:cxn modelId="{8BBF4144-D705-4317-8E82-CE1BF38F0492}" type="presOf" srcId="{163B52FB-B987-4B46-A0E6-6F2E57256862}" destId="{CED7A174-39F2-4C65-9222-62BC98259CF0}" srcOrd="0" destOrd="0" presId="urn:microsoft.com/office/officeart/2005/8/layout/vList5"/>
    <dgm:cxn modelId="{A0D87C84-F366-4182-B495-A6ACA3A92C3D}" type="presParOf" srcId="{EEDF0A48-E7A6-4697-9881-F35E0D3DD2F7}" destId="{8184D5A2-96D6-49F8-B086-EDB4137B3618}" srcOrd="0" destOrd="0" presId="urn:microsoft.com/office/officeart/2005/8/layout/vList5"/>
    <dgm:cxn modelId="{2901AE5E-8737-4455-BADF-FCE5660C16FE}" type="presParOf" srcId="{8184D5A2-96D6-49F8-B086-EDB4137B3618}" destId="{D955EAAE-59A2-4F2B-BD04-F2A4F377A53F}" srcOrd="0" destOrd="0" presId="urn:microsoft.com/office/officeart/2005/8/layout/vList5"/>
    <dgm:cxn modelId="{2A951014-BBA8-47A5-9068-3D4EA412FE17}" type="presParOf" srcId="{8184D5A2-96D6-49F8-B086-EDB4137B3618}" destId="{4D2CB23A-EE52-4F7E-911A-EE052EBA4DAC}" srcOrd="1" destOrd="0" presId="urn:microsoft.com/office/officeart/2005/8/layout/vList5"/>
    <dgm:cxn modelId="{85BC02B0-E7B1-49BD-AEC7-25D4DC44D141}" type="presParOf" srcId="{EEDF0A48-E7A6-4697-9881-F35E0D3DD2F7}" destId="{7A143025-0C11-4220-9C16-210DEA80E15E}" srcOrd="1" destOrd="0" presId="urn:microsoft.com/office/officeart/2005/8/layout/vList5"/>
    <dgm:cxn modelId="{322BA1B5-F0F9-4001-9DE4-1922BCDACC75}" type="presParOf" srcId="{EEDF0A48-E7A6-4697-9881-F35E0D3DD2F7}" destId="{5C3C57DC-3162-4903-B84B-14345FD321D9}" srcOrd="2" destOrd="0" presId="urn:microsoft.com/office/officeart/2005/8/layout/vList5"/>
    <dgm:cxn modelId="{678BBD69-308C-4617-A045-AE5538900A1A}" type="presParOf" srcId="{5C3C57DC-3162-4903-B84B-14345FD321D9}" destId="{5E847173-7762-4C67-8EBB-9AE37BC0A422}" srcOrd="0" destOrd="0" presId="urn:microsoft.com/office/officeart/2005/8/layout/vList5"/>
    <dgm:cxn modelId="{7EB0CD41-64FF-40C9-B68C-7C236FC63491}" type="presParOf" srcId="{5C3C57DC-3162-4903-B84B-14345FD321D9}" destId="{E2BDB019-32EB-4029-8412-FF875EE0738D}" srcOrd="1" destOrd="0" presId="urn:microsoft.com/office/officeart/2005/8/layout/vList5"/>
    <dgm:cxn modelId="{DD26B286-9C05-455F-8335-1F1E8423A3D6}" type="presParOf" srcId="{EEDF0A48-E7A6-4697-9881-F35E0D3DD2F7}" destId="{EDF44648-47F0-4250-8A06-3BC902C0BC33}" srcOrd="3" destOrd="0" presId="urn:microsoft.com/office/officeart/2005/8/layout/vList5"/>
    <dgm:cxn modelId="{8CFE4FDF-C2A9-44D2-A237-0CDB9D60A4AA}" type="presParOf" srcId="{EEDF0A48-E7A6-4697-9881-F35E0D3DD2F7}" destId="{86987B10-C812-4A7B-8D02-AC51D6854776}" srcOrd="4" destOrd="0" presId="urn:microsoft.com/office/officeart/2005/8/layout/vList5"/>
    <dgm:cxn modelId="{0C0DEC4A-0913-40C1-8A69-BCCB067DEF12}" type="presParOf" srcId="{86987B10-C812-4A7B-8D02-AC51D6854776}" destId="{DB372044-8A4C-4156-8F27-A9E135EF22E8}" srcOrd="0" destOrd="0" presId="urn:microsoft.com/office/officeart/2005/8/layout/vList5"/>
    <dgm:cxn modelId="{C3B9333E-74FF-43EA-8930-ECDF36F9D4F6}" type="presParOf" srcId="{86987B10-C812-4A7B-8D02-AC51D6854776}" destId="{441EEA28-EA91-4875-A443-BE6C6D2AE8A1}" srcOrd="1" destOrd="0" presId="urn:microsoft.com/office/officeart/2005/8/layout/vList5"/>
    <dgm:cxn modelId="{72E5BCA2-E804-43DD-B77D-6B06CA7C14CC}" type="presParOf" srcId="{EEDF0A48-E7A6-4697-9881-F35E0D3DD2F7}" destId="{47DAED3B-B81C-486D-99C0-7094CA8EEC0A}" srcOrd="5" destOrd="0" presId="urn:microsoft.com/office/officeart/2005/8/layout/vList5"/>
    <dgm:cxn modelId="{AC6A0039-AF61-43C3-9B51-D52F48F9D6AA}" type="presParOf" srcId="{EEDF0A48-E7A6-4697-9881-F35E0D3DD2F7}" destId="{0808E02F-493C-4B48-9DF4-3674885C623D}" srcOrd="6" destOrd="0" presId="urn:microsoft.com/office/officeart/2005/8/layout/vList5"/>
    <dgm:cxn modelId="{2C501EF8-7CD0-4560-8D0E-5085DE499CAD}" type="presParOf" srcId="{0808E02F-493C-4B48-9DF4-3674885C623D}" destId="{E1ADCD4E-C24D-4FB0-8982-7A82319EEB40}" srcOrd="0" destOrd="0" presId="urn:microsoft.com/office/officeart/2005/8/layout/vList5"/>
    <dgm:cxn modelId="{9F2903F2-A139-4B00-BC0D-8B5950259FA9}" type="presParOf" srcId="{0808E02F-493C-4B48-9DF4-3674885C623D}" destId="{299D8340-5952-4DEF-B3BE-8700EC2C2122}" srcOrd="1" destOrd="0" presId="urn:microsoft.com/office/officeart/2005/8/layout/vList5"/>
    <dgm:cxn modelId="{C63558F4-9980-48FD-992A-3B24ED398AE9}" type="presParOf" srcId="{EEDF0A48-E7A6-4697-9881-F35E0D3DD2F7}" destId="{46C576F7-88E3-462F-993D-0C2731A49200}" srcOrd="7" destOrd="0" presId="urn:microsoft.com/office/officeart/2005/8/layout/vList5"/>
    <dgm:cxn modelId="{07AFE193-49F3-432B-96C6-D0B2BFFD5035}" type="presParOf" srcId="{EEDF0A48-E7A6-4697-9881-F35E0D3DD2F7}" destId="{F6D47AFF-BDD4-47D4-8B35-EBADD8BA9B96}" srcOrd="8" destOrd="0" presId="urn:microsoft.com/office/officeart/2005/8/layout/vList5"/>
    <dgm:cxn modelId="{70BA8173-078A-4A43-BE01-60B814245AE0}" type="presParOf" srcId="{F6D47AFF-BDD4-47D4-8B35-EBADD8BA9B96}" destId="{80EFA943-AFD0-47BD-9D61-04E31DABC76D}" srcOrd="0" destOrd="0" presId="urn:microsoft.com/office/officeart/2005/8/layout/vList5"/>
    <dgm:cxn modelId="{B565FECA-1338-4DDD-825B-27F3B5E0599D}" type="presParOf" srcId="{F6D47AFF-BDD4-47D4-8B35-EBADD8BA9B96}" destId="{C0F6BCED-B9DD-4763-8EB0-CC15A037FC52}" srcOrd="1" destOrd="0" presId="urn:microsoft.com/office/officeart/2005/8/layout/vList5"/>
    <dgm:cxn modelId="{74782F9F-B6ED-443A-B573-3C41F68D3721}" type="presParOf" srcId="{EEDF0A48-E7A6-4697-9881-F35E0D3DD2F7}" destId="{3DD25C52-B286-41BA-BC4B-403CFAD585D4}" srcOrd="9" destOrd="0" presId="urn:microsoft.com/office/officeart/2005/8/layout/vList5"/>
    <dgm:cxn modelId="{EE7F5D49-AE09-4BA6-A368-ABB564DB0696}" type="presParOf" srcId="{EEDF0A48-E7A6-4697-9881-F35E0D3DD2F7}" destId="{24463393-C33A-4B97-A75B-3E8DFE824E7D}" srcOrd="10" destOrd="0" presId="urn:microsoft.com/office/officeart/2005/8/layout/vList5"/>
    <dgm:cxn modelId="{74706DAE-9ACE-49C2-9513-B828B30EE114}" type="presParOf" srcId="{24463393-C33A-4B97-A75B-3E8DFE824E7D}" destId="{21BCAAC0-507E-4FBA-90F3-40ED524BC4E1}" srcOrd="0" destOrd="0" presId="urn:microsoft.com/office/officeart/2005/8/layout/vList5"/>
    <dgm:cxn modelId="{F06D8686-6B38-45BE-9B22-6B54E7683C57}" type="presParOf" srcId="{24463393-C33A-4B97-A75B-3E8DFE824E7D}" destId="{CED7A174-39F2-4C65-9222-62BC98259CF0}" srcOrd="1" destOrd="0" presId="urn:microsoft.com/office/officeart/2005/8/layout/vList5"/>
    <dgm:cxn modelId="{3E95708E-4A3B-4542-A6B8-68231EFABCD0}" type="presParOf" srcId="{EEDF0A48-E7A6-4697-9881-F35E0D3DD2F7}" destId="{BBD1C376-886A-482A-A383-BE23ABD169AC}" srcOrd="11" destOrd="0" presId="urn:microsoft.com/office/officeart/2005/8/layout/vList5"/>
    <dgm:cxn modelId="{6914BAE8-FD07-4E91-A33A-C4D935852EFE}" type="presParOf" srcId="{EEDF0A48-E7A6-4697-9881-F35E0D3DD2F7}" destId="{8B090832-FC16-4C43-BFDD-E03556D8FE1C}" srcOrd="12" destOrd="0" presId="urn:microsoft.com/office/officeart/2005/8/layout/vList5"/>
    <dgm:cxn modelId="{9E8402B1-B5FC-440F-92D1-A57578BEB8F8}" type="presParOf" srcId="{8B090832-FC16-4C43-BFDD-E03556D8FE1C}" destId="{5621F1E6-EA97-4949-B2F9-5FBF941BAD1F}" srcOrd="0" destOrd="0" presId="urn:microsoft.com/office/officeart/2005/8/layout/vList5"/>
    <dgm:cxn modelId="{053652F0-FF5C-4D9B-8364-4C9468F1D1BC}" type="presParOf" srcId="{8B090832-FC16-4C43-BFDD-E03556D8FE1C}" destId="{321960E9-C150-4CC4-BC8C-C1D2009FDCA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1A93341-605B-4619-91B7-07B7E1BC9353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E8018CC0-1A5B-450D-BCB1-E0B03758FC8F}">
      <dgm:prSet phldrT="[Texto]" custT="1"/>
      <dgm:spPr>
        <a:solidFill>
          <a:srgbClr val="9CA289"/>
        </a:solidFill>
        <a:ln>
          <a:noFill/>
        </a:ln>
      </dgm:spPr>
      <dgm:t>
        <a:bodyPr/>
        <a:lstStyle/>
        <a:p>
          <a:r>
            <a:rPr lang="es-MX" sz="2400" dirty="0"/>
            <a:t>Artículos 3 y 8</a:t>
          </a:r>
        </a:p>
      </dgm:t>
    </dgm:pt>
    <dgm:pt modelId="{6C06698D-2C91-4E9A-9DB5-6BC7A2794887}" type="parTrans" cxnId="{82E52E66-A565-46ED-B0B4-555D7107C315}">
      <dgm:prSet/>
      <dgm:spPr/>
      <dgm:t>
        <a:bodyPr/>
        <a:lstStyle/>
        <a:p>
          <a:endParaRPr lang="es-MX"/>
        </a:p>
      </dgm:t>
    </dgm:pt>
    <dgm:pt modelId="{98C8EDE6-EF1E-4C98-9BB6-500754A7DEE5}" type="sibTrans" cxnId="{82E52E66-A565-46ED-B0B4-555D7107C315}">
      <dgm:prSet/>
      <dgm:spPr/>
      <dgm:t>
        <a:bodyPr/>
        <a:lstStyle/>
        <a:p>
          <a:endParaRPr lang="es-MX"/>
        </a:p>
      </dgm:t>
    </dgm:pt>
    <dgm:pt modelId="{9F7933C0-8F15-4B1F-A8D1-9A886E8E83B0}">
      <dgm:prSet phldrT="[Texto]" custT="1"/>
      <dgm:spPr>
        <a:solidFill>
          <a:srgbClr val="979E7F"/>
        </a:solidFill>
        <a:ln>
          <a:noFill/>
        </a:ln>
      </dgm:spPr>
      <dgm:t>
        <a:bodyPr/>
        <a:lstStyle/>
        <a:p>
          <a:r>
            <a:rPr lang="es-MX" sz="2400" dirty="0"/>
            <a:t>Artículos 2 y 9, inciso f)</a:t>
          </a:r>
        </a:p>
      </dgm:t>
    </dgm:pt>
    <dgm:pt modelId="{8D944B6B-DB2F-4DBE-92D5-12F8E0695B71}" type="sibTrans" cxnId="{D79C4D14-E995-4FF6-BB91-64D091943166}">
      <dgm:prSet/>
      <dgm:spPr/>
      <dgm:t>
        <a:bodyPr/>
        <a:lstStyle/>
        <a:p>
          <a:endParaRPr lang="es-MX"/>
        </a:p>
      </dgm:t>
    </dgm:pt>
    <dgm:pt modelId="{07375570-68CC-47AB-A43A-C374382EB5BD}" type="parTrans" cxnId="{D79C4D14-E995-4FF6-BB91-64D091943166}">
      <dgm:prSet/>
      <dgm:spPr/>
      <dgm:t>
        <a:bodyPr/>
        <a:lstStyle/>
        <a:p>
          <a:endParaRPr lang="es-MX"/>
        </a:p>
      </dgm:t>
    </dgm:pt>
    <dgm:pt modelId="{2AB98083-8924-4C8A-9F9F-80FD9BF54E0B}">
      <dgm:prSet phldrT="[Texto]" custT="1"/>
      <dgm:spPr>
        <a:solidFill>
          <a:srgbClr val="78844D"/>
        </a:solidFill>
        <a:ln>
          <a:noFill/>
        </a:ln>
      </dgm:spPr>
      <dgm:t>
        <a:bodyPr/>
        <a:lstStyle/>
        <a:p>
          <a:r>
            <a:rPr lang="es-MX" sz="2400" dirty="0"/>
            <a:t>Iniciativa Privada</a:t>
          </a:r>
        </a:p>
      </dgm:t>
    </dgm:pt>
    <dgm:pt modelId="{650B965E-8421-49BE-B9B8-274F189784DC}" type="sibTrans" cxnId="{D2A5D8B5-8C41-43B5-8CC9-40A2670F8825}">
      <dgm:prSet/>
      <dgm:spPr/>
      <dgm:t>
        <a:bodyPr/>
        <a:lstStyle/>
        <a:p>
          <a:endParaRPr lang="es-MX"/>
        </a:p>
      </dgm:t>
    </dgm:pt>
    <dgm:pt modelId="{2007FDE0-3840-4388-8722-095EBD88FEC8}" type="parTrans" cxnId="{D2A5D8B5-8C41-43B5-8CC9-40A2670F8825}">
      <dgm:prSet/>
      <dgm:spPr/>
      <dgm:t>
        <a:bodyPr/>
        <a:lstStyle/>
        <a:p>
          <a:endParaRPr lang="es-MX"/>
        </a:p>
      </dgm:t>
    </dgm:pt>
    <dgm:pt modelId="{F523BAC3-1ACC-485D-B1FB-B36F28CE49DC}">
      <dgm:prSet phldrT="[Texto]" custT="1"/>
      <dgm:spPr>
        <a:solidFill>
          <a:srgbClr val="7D8956"/>
        </a:solidFill>
        <a:ln>
          <a:noFill/>
        </a:ln>
      </dgm:spPr>
      <dgm:t>
        <a:bodyPr/>
        <a:lstStyle/>
        <a:p>
          <a:r>
            <a:rPr lang="es-MX" sz="2400" dirty="0"/>
            <a:t>Artículo 8</a:t>
          </a:r>
        </a:p>
      </dgm:t>
    </dgm:pt>
    <dgm:pt modelId="{E4877DE8-8740-4208-8873-DFFE26E78AD0}" type="sibTrans" cxnId="{B6AD9061-3D5F-41DF-9490-4F7BBD4331B5}">
      <dgm:prSet/>
      <dgm:spPr/>
      <dgm:t>
        <a:bodyPr/>
        <a:lstStyle/>
        <a:p>
          <a:endParaRPr lang="es-MX"/>
        </a:p>
      </dgm:t>
    </dgm:pt>
    <dgm:pt modelId="{E13C6CE3-ADC0-46B8-835C-1C93B85B02FA}" type="parTrans" cxnId="{B6AD9061-3D5F-41DF-9490-4F7BBD4331B5}">
      <dgm:prSet/>
      <dgm:spPr/>
      <dgm:t>
        <a:bodyPr/>
        <a:lstStyle/>
        <a:p>
          <a:endParaRPr lang="es-MX"/>
        </a:p>
      </dgm:t>
    </dgm:pt>
    <dgm:pt modelId="{91BE7761-1AF8-4B29-B516-AA4DBC3619FD}">
      <dgm:prSet phldrT="[Texto]" custT="1"/>
      <dgm:spPr>
        <a:solidFill>
          <a:srgbClr val="838E60"/>
        </a:solidFill>
        <a:ln>
          <a:noFill/>
        </a:ln>
      </dgm:spPr>
      <dgm:t>
        <a:bodyPr/>
        <a:lstStyle/>
        <a:p>
          <a:r>
            <a:rPr lang="es-MX" sz="2400" dirty="0"/>
            <a:t>Artículos 6, 13 y otros</a:t>
          </a:r>
        </a:p>
      </dgm:t>
    </dgm:pt>
    <dgm:pt modelId="{FA15C5DA-3C0A-4A1C-B7CF-7B51CC0451C5}" type="sibTrans" cxnId="{397B9816-1D7E-4526-BF04-1A00421DB390}">
      <dgm:prSet/>
      <dgm:spPr/>
      <dgm:t>
        <a:bodyPr/>
        <a:lstStyle/>
        <a:p>
          <a:endParaRPr lang="es-MX"/>
        </a:p>
      </dgm:t>
    </dgm:pt>
    <dgm:pt modelId="{16C8E95D-68FC-4A33-8FF0-5E620AA8624B}" type="parTrans" cxnId="{397B9816-1D7E-4526-BF04-1A00421DB390}">
      <dgm:prSet/>
      <dgm:spPr/>
      <dgm:t>
        <a:bodyPr/>
        <a:lstStyle/>
        <a:p>
          <a:endParaRPr lang="es-MX"/>
        </a:p>
      </dgm:t>
    </dgm:pt>
    <dgm:pt modelId="{F9EA3BDE-1BEF-4BB9-9604-9921B03DB804}">
      <dgm:prSet phldrT="[Texto]" custT="1"/>
      <dgm:spPr>
        <a:solidFill>
          <a:srgbClr val="8A936B"/>
        </a:solidFill>
        <a:ln>
          <a:noFill/>
        </a:ln>
      </dgm:spPr>
      <dgm:t>
        <a:bodyPr/>
        <a:lstStyle/>
        <a:p>
          <a:r>
            <a:rPr lang="es-MX" sz="2400" dirty="0"/>
            <a:t>Artículo 4</a:t>
          </a:r>
        </a:p>
      </dgm:t>
    </dgm:pt>
    <dgm:pt modelId="{099D6A27-739C-4B47-AE36-543722BD2534}" type="sibTrans" cxnId="{FB064B17-A766-4BCD-9906-0341D22E77CC}">
      <dgm:prSet/>
      <dgm:spPr/>
      <dgm:t>
        <a:bodyPr/>
        <a:lstStyle/>
        <a:p>
          <a:endParaRPr lang="es-MX"/>
        </a:p>
      </dgm:t>
    </dgm:pt>
    <dgm:pt modelId="{8B6198AB-8015-438A-BE48-1DD01F56EF61}" type="parTrans" cxnId="{FB064B17-A766-4BCD-9906-0341D22E77CC}">
      <dgm:prSet/>
      <dgm:spPr/>
      <dgm:t>
        <a:bodyPr/>
        <a:lstStyle/>
        <a:p>
          <a:endParaRPr lang="es-MX"/>
        </a:p>
      </dgm:t>
    </dgm:pt>
    <dgm:pt modelId="{587D2065-FFF9-4E85-9A7A-8A55AB59AF71}">
      <dgm:prSet phldrT="[Texto]" custT="1"/>
      <dgm:spPr>
        <a:solidFill>
          <a:srgbClr val="919975"/>
        </a:solidFill>
        <a:ln>
          <a:noFill/>
        </a:ln>
      </dgm:spPr>
      <dgm:t>
        <a:bodyPr/>
        <a:lstStyle/>
        <a:p>
          <a:r>
            <a:rPr lang="es-MX" sz="2400" dirty="0"/>
            <a:t>Artículo 4</a:t>
          </a:r>
        </a:p>
      </dgm:t>
    </dgm:pt>
    <dgm:pt modelId="{5948225C-A0BA-4822-B687-5FEA95C7379B}" type="sibTrans" cxnId="{756515D5-8BE4-49CE-9076-5C16F3A65B86}">
      <dgm:prSet/>
      <dgm:spPr/>
      <dgm:t>
        <a:bodyPr/>
        <a:lstStyle/>
        <a:p>
          <a:endParaRPr lang="es-MX"/>
        </a:p>
      </dgm:t>
    </dgm:pt>
    <dgm:pt modelId="{897B2849-2681-44CB-AD1E-F540A2B24A4E}" type="parTrans" cxnId="{756515D5-8BE4-49CE-9076-5C16F3A65B86}">
      <dgm:prSet/>
      <dgm:spPr/>
      <dgm:t>
        <a:bodyPr/>
        <a:lstStyle/>
        <a:p>
          <a:endParaRPr lang="es-MX"/>
        </a:p>
      </dgm:t>
    </dgm:pt>
    <dgm:pt modelId="{7248511F-FD65-442E-889F-AE174CAD91C3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 smtClean="0">
              <a:solidFill>
                <a:schemeClr val="tx1"/>
              </a:solidFill>
            </a:rPr>
            <a:t>Se </a:t>
          </a:r>
          <a:r>
            <a:rPr lang="es-MX" sz="2000" dirty="0">
              <a:solidFill>
                <a:schemeClr val="tx1"/>
              </a:solidFill>
            </a:rPr>
            <a:t>incluyeron previsiones </a:t>
          </a:r>
          <a:r>
            <a:rPr lang="es-MX" sz="2000" dirty="0" smtClean="0">
              <a:solidFill>
                <a:schemeClr val="tx1"/>
              </a:solidFill>
            </a:rPr>
            <a:t>específicas </a:t>
          </a:r>
          <a:endParaRPr lang="es-MX" sz="2000" dirty="0">
            <a:solidFill>
              <a:srgbClr val="222222"/>
            </a:solidFill>
          </a:endParaRPr>
        </a:p>
      </dgm:t>
    </dgm:pt>
    <dgm:pt modelId="{C262A60C-5F50-435A-B6B3-7D6FB7146F64}" type="sibTrans" cxnId="{E0BA3445-7D24-4487-B8A3-88807189292B}">
      <dgm:prSet/>
      <dgm:spPr/>
      <dgm:t>
        <a:bodyPr/>
        <a:lstStyle/>
        <a:p>
          <a:endParaRPr lang="es-MX"/>
        </a:p>
      </dgm:t>
    </dgm:pt>
    <dgm:pt modelId="{93C5C887-9ACD-4DEC-B9BE-A53410D85A6B}" type="parTrans" cxnId="{E0BA3445-7D24-4487-B8A3-88807189292B}">
      <dgm:prSet/>
      <dgm:spPr/>
      <dgm:t>
        <a:bodyPr/>
        <a:lstStyle/>
        <a:p>
          <a:endParaRPr lang="es-MX"/>
        </a:p>
      </dgm:t>
    </dgm:pt>
    <dgm:pt modelId="{163B52FB-B987-4B46-A0E6-6F2E57256862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PEN puede crear fideicomisos (criterio distinto a Ley 25.152)</a:t>
          </a:r>
        </a:p>
      </dgm:t>
    </dgm:pt>
    <dgm:pt modelId="{F681CA98-A6B5-43D3-8345-C752A1B6AB58}" type="sibTrans" cxnId="{C37C25CB-7D95-4543-887E-34EDA75B3823}">
      <dgm:prSet/>
      <dgm:spPr/>
      <dgm:t>
        <a:bodyPr/>
        <a:lstStyle/>
        <a:p>
          <a:endParaRPr lang="es-MX"/>
        </a:p>
      </dgm:t>
    </dgm:pt>
    <dgm:pt modelId="{42E46BB8-5F34-4EBF-8840-FCC813587A79}" type="parTrans" cxnId="{C37C25CB-7D95-4543-887E-34EDA75B3823}">
      <dgm:prSet/>
      <dgm:spPr/>
      <dgm:t>
        <a:bodyPr/>
        <a:lstStyle/>
        <a:p>
          <a:endParaRPr lang="es-MX"/>
        </a:p>
      </dgm:t>
    </dgm:pt>
    <dgm:pt modelId="{61F05CDF-0DD2-4EAB-B78A-F344AF87340D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Trámites que podrían resultar en procedimientos poco ágiles</a:t>
          </a:r>
        </a:p>
      </dgm:t>
    </dgm:pt>
    <dgm:pt modelId="{9EA133C9-0B1D-4DE6-9203-7648D7EE6BD0}" type="sibTrans" cxnId="{E60796B4-6D7F-4A11-A77E-AEAD0416E18D}">
      <dgm:prSet/>
      <dgm:spPr/>
      <dgm:t>
        <a:bodyPr/>
        <a:lstStyle/>
        <a:p>
          <a:endParaRPr lang="es-MX"/>
        </a:p>
      </dgm:t>
    </dgm:pt>
    <dgm:pt modelId="{34E54DB4-49F2-402B-A1EA-2D9551953D25}" type="parTrans" cxnId="{E60796B4-6D7F-4A11-A77E-AEAD0416E18D}">
      <dgm:prSet/>
      <dgm:spPr/>
      <dgm:t>
        <a:bodyPr/>
        <a:lstStyle/>
        <a:p>
          <a:endParaRPr lang="es-MX"/>
        </a:p>
      </dgm:t>
    </dgm:pt>
    <dgm:pt modelId="{F8A05AA7-66B1-4AC8-ABBE-60FDD8743D13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Desafíos a la competencia: selección por “externalidad positiva”</a:t>
          </a:r>
        </a:p>
      </dgm:t>
    </dgm:pt>
    <dgm:pt modelId="{6A9F4025-AFA9-4AB7-8D87-2B48DAD65CAA}" type="sibTrans" cxnId="{0E8848D9-2DA6-456A-8A88-55E9AB789FD0}">
      <dgm:prSet/>
      <dgm:spPr/>
      <dgm:t>
        <a:bodyPr/>
        <a:lstStyle/>
        <a:p>
          <a:endParaRPr lang="es-MX"/>
        </a:p>
      </dgm:t>
    </dgm:pt>
    <dgm:pt modelId="{46239B85-21E8-41CA-841C-EA286CB81C92}" type="parTrans" cxnId="{0E8848D9-2DA6-456A-8A88-55E9AB789FD0}">
      <dgm:prSet/>
      <dgm:spPr/>
      <dgm:t>
        <a:bodyPr/>
        <a:lstStyle/>
        <a:p>
          <a:endParaRPr lang="es-MX"/>
        </a:p>
      </dgm:t>
    </dgm:pt>
    <dgm:pt modelId="{DD16FFBE-C956-4907-B010-E29A0940EB01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Amplitud de objetivos que podrían ser contradictorios </a:t>
          </a:r>
        </a:p>
      </dgm:t>
    </dgm:pt>
    <dgm:pt modelId="{5FA9BD41-38B3-481A-A33E-9B47995E4F06}" type="sibTrans" cxnId="{CD1CC6B9-51A1-4BCA-B2A8-2953346999C8}">
      <dgm:prSet/>
      <dgm:spPr/>
      <dgm:t>
        <a:bodyPr/>
        <a:lstStyle/>
        <a:p>
          <a:endParaRPr lang="es-MX"/>
        </a:p>
      </dgm:t>
    </dgm:pt>
    <dgm:pt modelId="{E643A527-A946-49DE-9E2A-7B80F1DFC6D9}" type="parTrans" cxnId="{CD1CC6B9-51A1-4BCA-B2A8-2953346999C8}">
      <dgm:prSet/>
      <dgm:spPr/>
      <dgm:t>
        <a:bodyPr/>
        <a:lstStyle/>
        <a:p>
          <a:endParaRPr lang="es-MX"/>
        </a:p>
      </dgm:t>
    </dgm:pt>
    <dgm:pt modelId="{3E5817E9-493C-45F6-BE8C-4FBC9457AF15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Necesidad de armonización y no superposición</a:t>
          </a:r>
        </a:p>
      </dgm:t>
    </dgm:pt>
    <dgm:pt modelId="{8A78856C-E799-4A43-BF02-1E140CBB9D4E}" type="sibTrans" cxnId="{34597FAB-E0ED-4327-9E4B-81785DC16694}">
      <dgm:prSet/>
      <dgm:spPr/>
      <dgm:t>
        <a:bodyPr/>
        <a:lstStyle/>
        <a:p>
          <a:endParaRPr lang="es-MX"/>
        </a:p>
      </dgm:t>
    </dgm:pt>
    <dgm:pt modelId="{9F941588-DDCD-4754-93AC-88BD68073FCF}" type="parTrans" cxnId="{34597FAB-E0ED-4327-9E4B-81785DC16694}">
      <dgm:prSet/>
      <dgm:spPr/>
      <dgm:t>
        <a:bodyPr/>
        <a:lstStyle/>
        <a:p>
          <a:endParaRPr lang="es-MX"/>
        </a:p>
      </dgm:t>
    </dgm:pt>
    <dgm:pt modelId="{5FA47E04-1471-433C-91ED-6B7859D25CD8}">
      <dgm:prSet phldrT="[Texto]" custT="1"/>
      <dgm:spPr>
        <a:noFill/>
        <a:ln w="6350">
          <a:noFill/>
        </a:ln>
      </dgm:spPr>
      <dgm:t>
        <a:bodyPr/>
        <a:lstStyle/>
        <a:p>
          <a:r>
            <a:rPr lang="es-MX" sz="2000" dirty="0">
              <a:solidFill>
                <a:schemeClr val="tx1"/>
              </a:solidFill>
            </a:rPr>
            <a:t>Los riesgos de un “Régimen de participación público – público”</a:t>
          </a:r>
        </a:p>
      </dgm:t>
    </dgm:pt>
    <dgm:pt modelId="{7167D713-68E6-4D21-A725-806B9A3871F5}" type="sibTrans" cxnId="{D5405ACC-0BB7-4493-8BC0-7072BCBB99CB}">
      <dgm:prSet/>
      <dgm:spPr/>
      <dgm:t>
        <a:bodyPr/>
        <a:lstStyle/>
        <a:p>
          <a:endParaRPr lang="es-MX"/>
        </a:p>
      </dgm:t>
    </dgm:pt>
    <dgm:pt modelId="{B87FE191-EC7D-4E6C-A6CF-B3360906B36C}" type="parTrans" cxnId="{D5405ACC-0BB7-4493-8BC0-7072BCBB99CB}">
      <dgm:prSet/>
      <dgm:spPr/>
      <dgm:t>
        <a:bodyPr/>
        <a:lstStyle/>
        <a:p>
          <a:endParaRPr lang="es-MX"/>
        </a:p>
      </dgm:t>
    </dgm:pt>
    <dgm:pt modelId="{EEDF0A48-E7A6-4697-9881-F35E0D3DD2F7}" type="pres">
      <dgm:prSet presAssocID="{F1A93341-605B-4619-91B7-07B7E1BC9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184D5A2-96D6-49F8-B086-EDB4137B3618}" type="pres">
      <dgm:prSet presAssocID="{E8018CC0-1A5B-450D-BCB1-E0B03758FC8F}" presName="linNode" presStyleCnt="0"/>
      <dgm:spPr/>
    </dgm:pt>
    <dgm:pt modelId="{D955EAAE-59A2-4F2B-BD04-F2A4F377A53F}" type="pres">
      <dgm:prSet presAssocID="{E8018CC0-1A5B-450D-BCB1-E0B03758FC8F}" presName="parentText" presStyleLbl="node1" presStyleIdx="0" presStyleCnt="7" custLinFactNeighborX="-60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D2CB23A-EE52-4F7E-911A-EE052EBA4DAC}" type="pres">
      <dgm:prSet presAssocID="{E8018CC0-1A5B-450D-BCB1-E0B03758FC8F}" presName="descendantText" presStyleLbl="alignAccFollow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7A143025-0C11-4220-9C16-210DEA80E15E}" type="pres">
      <dgm:prSet presAssocID="{98C8EDE6-EF1E-4C98-9BB6-500754A7DEE5}" presName="sp" presStyleCnt="0"/>
      <dgm:spPr/>
    </dgm:pt>
    <dgm:pt modelId="{5C3C57DC-3162-4903-B84B-14345FD321D9}" type="pres">
      <dgm:prSet presAssocID="{9F7933C0-8F15-4B1F-A8D1-9A886E8E83B0}" presName="linNode" presStyleCnt="0"/>
      <dgm:spPr/>
    </dgm:pt>
    <dgm:pt modelId="{5E847173-7762-4C67-8EBB-9AE37BC0A422}" type="pres">
      <dgm:prSet presAssocID="{9F7933C0-8F15-4B1F-A8D1-9A886E8E83B0}" presName="parentText" presStyleLbl="node1" presStyleIdx="1" presStyleCnt="7" custLinFactNeighborX="-60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E2BDB019-32EB-4029-8412-FF875EE0738D}" type="pres">
      <dgm:prSet presAssocID="{9F7933C0-8F15-4B1F-A8D1-9A886E8E83B0}" presName="descendantText" presStyleLbl="alignAccFollow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EDF44648-47F0-4250-8A06-3BC902C0BC33}" type="pres">
      <dgm:prSet presAssocID="{8D944B6B-DB2F-4DBE-92D5-12F8E0695B71}" presName="sp" presStyleCnt="0"/>
      <dgm:spPr/>
    </dgm:pt>
    <dgm:pt modelId="{86987B10-C812-4A7B-8D02-AC51D6854776}" type="pres">
      <dgm:prSet presAssocID="{587D2065-FFF9-4E85-9A7A-8A55AB59AF71}" presName="linNode" presStyleCnt="0"/>
      <dgm:spPr/>
    </dgm:pt>
    <dgm:pt modelId="{DB372044-8A4C-4156-8F27-A9E135EF22E8}" type="pres">
      <dgm:prSet presAssocID="{587D2065-FFF9-4E85-9A7A-8A55AB59AF71}" presName="parentText" presStyleLbl="node1" presStyleIdx="2" presStyleCnt="7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41EEA28-EA91-4875-A443-BE6C6D2AE8A1}" type="pres">
      <dgm:prSet presAssocID="{587D2065-FFF9-4E85-9A7A-8A55AB59AF71}" presName="descendantText" presStyleLbl="alignAccFollow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7DAED3B-B81C-486D-99C0-7094CA8EEC0A}" type="pres">
      <dgm:prSet presAssocID="{5948225C-A0BA-4822-B687-5FEA95C7379B}" presName="sp" presStyleCnt="0"/>
      <dgm:spPr/>
    </dgm:pt>
    <dgm:pt modelId="{0808E02F-493C-4B48-9DF4-3674885C623D}" type="pres">
      <dgm:prSet presAssocID="{F9EA3BDE-1BEF-4BB9-9604-9921B03DB804}" presName="linNode" presStyleCnt="0"/>
      <dgm:spPr/>
    </dgm:pt>
    <dgm:pt modelId="{E1ADCD4E-C24D-4FB0-8982-7A82319EEB40}" type="pres">
      <dgm:prSet presAssocID="{F9EA3BDE-1BEF-4BB9-9604-9921B03DB804}" presName="parentText" presStyleLbl="node1" presStyleIdx="3" presStyleCnt="7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99D8340-5952-4DEF-B3BE-8700EC2C2122}" type="pres">
      <dgm:prSet presAssocID="{F9EA3BDE-1BEF-4BB9-9604-9921B03DB804}" presName="descendantText" presStyleLbl="alignAccFollow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46C576F7-88E3-462F-993D-0C2731A49200}" type="pres">
      <dgm:prSet presAssocID="{099D6A27-739C-4B47-AE36-543722BD2534}" presName="sp" presStyleCnt="0"/>
      <dgm:spPr/>
    </dgm:pt>
    <dgm:pt modelId="{F6D47AFF-BDD4-47D4-8B35-EBADD8BA9B96}" type="pres">
      <dgm:prSet presAssocID="{91BE7761-1AF8-4B29-B516-AA4DBC3619FD}" presName="linNode" presStyleCnt="0"/>
      <dgm:spPr/>
    </dgm:pt>
    <dgm:pt modelId="{80EFA943-AFD0-47BD-9D61-04E31DABC76D}" type="pres">
      <dgm:prSet presAssocID="{91BE7761-1AF8-4B29-B516-AA4DBC3619FD}" presName="parentText" presStyleLbl="node1" presStyleIdx="4" presStyleCnt="7" custLinFactNeighborY="-31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C0F6BCED-B9DD-4763-8EB0-CC15A037FC52}" type="pres">
      <dgm:prSet presAssocID="{91BE7761-1AF8-4B29-B516-AA4DBC3619FD}" presName="descendantText" presStyleLbl="alignAccFollow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DD25C52-B286-41BA-BC4B-403CFAD585D4}" type="pres">
      <dgm:prSet presAssocID="{FA15C5DA-3C0A-4A1C-B7CF-7B51CC0451C5}" presName="sp" presStyleCnt="0"/>
      <dgm:spPr/>
    </dgm:pt>
    <dgm:pt modelId="{24463393-C33A-4B97-A75B-3E8DFE824E7D}" type="pres">
      <dgm:prSet presAssocID="{F523BAC3-1ACC-485D-B1FB-B36F28CE49DC}" presName="linNode" presStyleCnt="0"/>
      <dgm:spPr/>
    </dgm:pt>
    <dgm:pt modelId="{21BCAAC0-507E-4FBA-90F3-40ED524BC4E1}" type="pres">
      <dgm:prSet presAssocID="{F523BAC3-1ACC-485D-B1FB-B36F28CE49DC}" presName="parentText" presStyleLbl="node1" presStyleIdx="5" presStyleCnt="7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CED7A174-39F2-4C65-9222-62BC98259CF0}" type="pres">
      <dgm:prSet presAssocID="{F523BAC3-1ACC-485D-B1FB-B36F28CE49DC}" presName="descendantText" presStyleLbl="alignAccFollow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BBD1C376-886A-482A-A383-BE23ABD169AC}" type="pres">
      <dgm:prSet presAssocID="{E4877DE8-8740-4208-8873-DFFE26E78AD0}" presName="sp" presStyleCnt="0"/>
      <dgm:spPr/>
    </dgm:pt>
    <dgm:pt modelId="{8B090832-FC16-4C43-BFDD-E03556D8FE1C}" type="pres">
      <dgm:prSet presAssocID="{2AB98083-8924-4C8A-9F9F-80FD9BF54E0B}" presName="linNode" presStyleCnt="0"/>
      <dgm:spPr/>
    </dgm:pt>
    <dgm:pt modelId="{5621F1E6-EA97-4949-B2F9-5FBF941BAD1F}" type="pres">
      <dgm:prSet presAssocID="{2AB98083-8924-4C8A-9F9F-80FD9BF54E0B}" presName="parentText" presStyleLbl="node1" presStyleIdx="6" presStyleCnt="7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21960E9-C150-4CC4-BC8C-C1D2009FDCAC}" type="pres">
      <dgm:prSet presAssocID="{2AB98083-8924-4C8A-9F9F-80FD9BF54E0B}" presName="descendantText" presStyleLbl="alignAccFollow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FB064B17-A766-4BCD-9906-0341D22E77CC}" srcId="{F1A93341-605B-4619-91B7-07B7E1BC9353}" destId="{F9EA3BDE-1BEF-4BB9-9604-9921B03DB804}" srcOrd="3" destOrd="0" parTransId="{8B6198AB-8015-438A-BE48-1DD01F56EF61}" sibTransId="{099D6A27-739C-4B47-AE36-543722BD2534}"/>
    <dgm:cxn modelId="{542E254D-A347-47F7-AA12-E68D04746269}" type="presOf" srcId="{61F05CDF-0DD2-4EAB-B78A-F344AF87340D}" destId="{C0F6BCED-B9DD-4763-8EB0-CC15A037FC52}" srcOrd="0" destOrd="0" presId="urn:microsoft.com/office/officeart/2005/8/layout/vList5"/>
    <dgm:cxn modelId="{D5405ACC-0BB7-4493-8BC0-7072BCBB99CB}" srcId="{E8018CC0-1A5B-450D-BCB1-E0B03758FC8F}" destId="{5FA47E04-1471-433C-91ED-6B7859D25CD8}" srcOrd="0" destOrd="0" parTransId="{B87FE191-EC7D-4E6C-A6CF-B3360906B36C}" sibTransId="{7167D713-68E6-4D21-A725-806B9A3871F5}"/>
    <dgm:cxn modelId="{D8C68229-10FB-415F-AD99-223FCC9CD36A}" type="presOf" srcId="{163B52FB-B987-4B46-A0E6-6F2E57256862}" destId="{CED7A174-39F2-4C65-9222-62BC98259CF0}" srcOrd="0" destOrd="0" presId="urn:microsoft.com/office/officeart/2005/8/layout/vList5"/>
    <dgm:cxn modelId="{397B9816-1D7E-4526-BF04-1A00421DB390}" srcId="{F1A93341-605B-4619-91B7-07B7E1BC9353}" destId="{91BE7761-1AF8-4B29-B516-AA4DBC3619FD}" srcOrd="4" destOrd="0" parTransId="{16C8E95D-68FC-4A33-8FF0-5E620AA8624B}" sibTransId="{FA15C5DA-3C0A-4A1C-B7CF-7B51CC0451C5}"/>
    <dgm:cxn modelId="{D79C4D14-E995-4FF6-BB91-64D091943166}" srcId="{F1A93341-605B-4619-91B7-07B7E1BC9353}" destId="{9F7933C0-8F15-4B1F-A8D1-9A886E8E83B0}" srcOrd="1" destOrd="0" parTransId="{07375570-68CC-47AB-A43A-C374382EB5BD}" sibTransId="{8D944B6B-DB2F-4DBE-92D5-12F8E0695B71}"/>
    <dgm:cxn modelId="{82E52E66-A565-46ED-B0B4-555D7107C315}" srcId="{F1A93341-605B-4619-91B7-07B7E1BC9353}" destId="{E8018CC0-1A5B-450D-BCB1-E0B03758FC8F}" srcOrd="0" destOrd="0" parTransId="{6C06698D-2C91-4E9A-9DB5-6BC7A2794887}" sibTransId="{98C8EDE6-EF1E-4C98-9BB6-500754A7DEE5}"/>
    <dgm:cxn modelId="{CD1CC6B9-51A1-4BCA-B2A8-2953346999C8}" srcId="{587D2065-FFF9-4E85-9A7A-8A55AB59AF71}" destId="{DD16FFBE-C956-4907-B010-E29A0940EB01}" srcOrd="0" destOrd="0" parTransId="{E643A527-A946-49DE-9E2A-7B80F1DFC6D9}" sibTransId="{5FA9BD41-38B3-481A-A33E-9B47995E4F06}"/>
    <dgm:cxn modelId="{273E47C3-B136-4ED7-A87C-462E8B385CC2}" type="presOf" srcId="{91BE7761-1AF8-4B29-B516-AA4DBC3619FD}" destId="{80EFA943-AFD0-47BD-9D61-04E31DABC76D}" srcOrd="0" destOrd="0" presId="urn:microsoft.com/office/officeart/2005/8/layout/vList5"/>
    <dgm:cxn modelId="{F2430916-EBA9-4028-B905-4583B9F1F92B}" type="presOf" srcId="{F9EA3BDE-1BEF-4BB9-9604-9921B03DB804}" destId="{E1ADCD4E-C24D-4FB0-8982-7A82319EEB40}" srcOrd="0" destOrd="0" presId="urn:microsoft.com/office/officeart/2005/8/layout/vList5"/>
    <dgm:cxn modelId="{0965D107-E4B0-4780-887C-775BD9750C01}" type="presOf" srcId="{F8A05AA7-66B1-4AC8-ABBE-60FDD8743D13}" destId="{299D8340-5952-4DEF-B3BE-8700EC2C2122}" srcOrd="0" destOrd="0" presId="urn:microsoft.com/office/officeart/2005/8/layout/vList5"/>
    <dgm:cxn modelId="{E0BA3445-7D24-4487-B8A3-88807189292B}" srcId="{2AB98083-8924-4C8A-9F9F-80FD9BF54E0B}" destId="{7248511F-FD65-442E-889F-AE174CAD91C3}" srcOrd="0" destOrd="0" parTransId="{93C5C887-9ACD-4DEC-B9BE-A53410D85A6B}" sibTransId="{C262A60C-5F50-435A-B6B3-7D6FB7146F64}"/>
    <dgm:cxn modelId="{14A67FE0-38AD-4CF1-A3DD-4442D1EA0891}" type="presOf" srcId="{7248511F-FD65-442E-889F-AE174CAD91C3}" destId="{321960E9-C150-4CC4-BC8C-C1D2009FDCAC}" srcOrd="0" destOrd="0" presId="urn:microsoft.com/office/officeart/2005/8/layout/vList5"/>
    <dgm:cxn modelId="{63B67CCC-0A21-4CCA-A48A-9E6445039905}" type="presOf" srcId="{F1A93341-605B-4619-91B7-07B7E1BC9353}" destId="{EEDF0A48-E7A6-4697-9881-F35E0D3DD2F7}" srcOrd="0" destOrd="0" presId="urn:microsoft.com/office/officeart/2005/8/layout/vList5"/>
    <dgm:cxn modelId="{E60796B4-6D7F-4A11-A77E-AEAD0416E18D}" srcId="{91BE7761-1AF8-4B29-B516-AA4DBC3619FD}" destId="{61F05CDF-0DD2-4EAB-B78A-F344AF87340D}" srcOrd="0" destOrd="0" parTransId="{34E54DB4-49F2-402B-A1EA-2D9551953D25}" sibTransId="{9EA133C9-0B1D-4DE6-9203-7648D7EE6BD0}"/>
    <dgm:cxn modelId="{B6AD9061-3D5F-41DF-9490-4F7BBD4331B5}" srcId="{F1A93341-605B-4619-91B7-07B7E1BC9353}" destId="{F523BAC3-1ACC-485D-B1FB-B36F28CE49DC}" srcOrd="5" destOrd="0" parTransId="{E13C6CE3-ADC0-46B8-835C-1C93B85B02FA}" sibTransId="{E4877DE8-8740-4208-8873-DFFE26E78AD0}"/>
    <dgm:cxn modelId="{34597FAB-E0ED-4327-9E4B-81785DC16694}" srcId="{9F7933C0-8F15-4B1F-A8D1-9A886E8E83B0}" destId="{3E5817E9-493C-45F6-BE8C-4FBC9457AF15}" srcOrd="0" destOrd="0" parTransId="{9F941588-DDCD-4754-93AC-88BD68073FCF}" sibTransId="{8A78856C-E799-4A43-BF02-1E140CBB9D4E}"/>
    <dgm:cxn modelId="{756515D5-8BE4-49CE-9076-5C16F3A65B86}" srcId="{F1A93341-605B-4619-91B7-07B7E1BC9353}" destId="{587D2065-FFF9-4E85-9A7A-8A55AB59AF71}" srcOrd="2" destOrd="0" parTransId="{897B2849-2681-44CB-AD1E-F540A2B24A4E}" sibTransId="{5948225C-A0BA-4822-B687-5FEA95C7379B}"/>
    <dgm:cxn modelId="{1DF00B08-88A9-417D-8A71-692252EFEA5A}" type="presOf" srcId="{F523BAC3-1ACC-485D-B1FB-B36F28CE49DC}" destId="{21BCAAC0-507E-4FBA-90F3-40ED524BC4E1}" srcOrd="0" destOrd="0" presId="urn:microsoft.com/office/officeart/2005/8/layout/vList5"/>
    <dgm:cxn modelId="{239EF89B-56C2-43E4-8F47-9D33702E96E5}" type="presOf" srcId="{DD16FFBE-C956-4907-B010-E29A0940EB01}" destId="{441EEA28-EA91-4875-A443-BE6C6D2AE8A1}" srcOrd="0" destOrd="0" presId="urn:microsoft.com/office/officeart/2005/8/layout/vList5"/>
    <dgm:cxn modelId="{A9FDF14B-6E29-473A-9FC7-14CC8D756279}" type="presOf" srcId="{9F7933C0-8F15-4B1F-A8D1-9A886E8E83B0}" destId="{5E847173-7762-4C67-8EBB-9AE37BC0A422}" srcOrd="0" destOrd="0" presId="urn:microsoft.com/office/officeart/2005/8/layout/vList5"/>
    <dgm:cxn modelId="{EAE70E1A-692E-4790-9F1F-95E82B8865DD}" type="presOf" srcId="{2AB98083-8924-4C8A-9F9F-80FD9BF54E0B}" destId="{5621F1E6-EA97-4949-B2F9-5FBF941BAD1F}" srcOrd="0" destOrd="0" presId="urn:microsoft.com/office/officeart/2005/8/layout/vList5"/>
    <dgm:cxn modelId="{C37C25CB-7D95-4543-887E-34EDA75B3823}" srcId="{F523BAC3-1ACC-485D-B1FB-B36F28CE49DC}" destId="{163B52FB-B987-4B46-A0E6-6F2E57256862}" srcOrd="0" destOrd="0" parTransId="{42E46BB8-5F34-4EBF-8840-FCC813587A79}" sibTransId="{F681CA98-A6B5-43D3-8345-C752A1B6AB58}"/>
    <dgm:cxn modelId="{0E8848D9-2DA6-456A-8A88-55E9AB789FD0}" srcId="{F9EA3BDE-1BEF-4BB9-9604-9921B03DB804}" destId="{F8A05AA7-66B1-4AC8-ABBE-60FDD8743D13}" srcOrd="0" destOrd="0" parTransId="{46239B85-21E8-41CA-841C-EA286CB81C92}" sibTransId="{6A9F4025-AFA9-4AB7-8D87-2B48DAD65CAA}"/>
    <dgm:cxn modelId="{D2A5D8B5-8C41-43B5-8CC9-40A2670F8825}" srcId="{F1A93341-605B-4619-91B7-07B7E1BC9353}" destId="{2AB98083-8924-4C8A-9F9F-80FD9BF54E0B}" srcOrd="6" destOrd="0" parTransId="{2007FDE0-3840-4388-8722-095EBD88FEC8}" sibTransId="{650B965E-8421-49BE-B9B8-274F189784DC}"/>
    <dgm:cxn modelId="{F0475828-39D1-494D-9525-497EE0A7C058}" type="presOf" srcId="{587D2065-FFF9-4E85-9A7A-8A55AB59AF71}" destId="{DB372044-8A4C-4156-8F27-A9E135EF22E8}" srcOrd="0" destOrd="0" presId="urn:microsoft.com/office/officeart/2005/8/layout/vList5"/>
    <dgm:cxn modelId="{7535EDB8-8D24-4C7A-9203-21A9D4464438}" type="presOf" srcId="{5FA47E04-1471-433C-91ED-6B7859D25CD8}" destId="{4D2CB23A-EE52-4F7E-911A-EE052EBA4DAC}" srcOrd="0" destOrd="0" presId="urn:microsoft.com/office/officeart/2005/8/layout/vList5"/>
    <dgm:cxn modelId="{F36E185A-CF39-43DA-A0CC-DF8D09024B09}" type="presOf" srcId="{E8018CC0-1A5B-450D-BCB1-E0B03758FC8F}" destId="{D955EAAE-59A2-4F2B-BD04-F2A4F377A53F}" srcOrd="0" destOrd="0" presId="urn:microsoft.com/office/officeart/2005/8/layout/vList5"/>
    <dgm:cxn modelId="{950F0838-E1E1-4ACB-9EF8-3C20CD87F354}" type="presOf" srcId="{3E5817E9-493C-45F6-BE8C-4FBC9457AF15}" destId="{E2BDB019-32EB-4029-8412-FF875EE0738D}" srcOrd="0" destOrd="0" presId="urn:microsoft.com/office/officeart/2005/8/layout/vList5"/>
    <dgm:cxn modelId="{CACF8AF3-1FB5-4991-ADFF-98F234E90F99}" type="presParOf" srcId="{EEDF0A48-E7A6-4697-9881-F35E0D3DD2F7}" destId="{8184D5A2-96D6-49F8-B086-EDB4137B3618}" srcOrd="0" destOrd="0" presId="urn:microsoft.com/office/officeart/2005/8/layout/vList5"/>
    <dgm:cxn modelId="{7B4E9551-3EE7-46D4-9C3E-B60F7653A246}" type="presParOf" srcId="{8184D5A2-96D6-49F8-B086-EDB4137B3618}" destId="{D955EAAE-59A2-4F2B-BD04-F2A4F377A53F}" srcOrd="0" destOrd="0" presId="urn:microsoft.com/office/officeart/2005/8/layout/vList5"/>
    <dgm:cxn modelId="{2A0350ED-A6E9-4D7B-B8EC-742A2345A74E}" type="presParOf" srcId="{8184D5A2-96D6-49F8-B086-EDB4137B3618}" destId="{4D2CB23A-EE52-4F7E-911A-EE052EBA4DAC}" srcOrd="1" destOrd="0" presId="urn:microsoft.com/office/officeart/2005/8/layout/vList5"/>
    <dgm:cxn modelId="{2A860D2A-DD18-4E5C-8D45-EA4EA7065E7A}" type="presParOf" srcId="{EEDF0A48-E7A6-4697-9881-F35E0D3DD2F7}" destId="{7A143025-0C11-4220-9C16-210DEA80E15E}" srcOrd="1" destOrd="0" presId="urn:microsoft.com/office/officeart/2005/8/layout/vList5"/>
    <dgm:cxn modelId="{13011C00-706D-44D6-9ABA-D66DA0E92019}" type="presParOf" srcId="{EEDF0A48-E7A6-4697-9881-F35E0D3DD2F7}" destId="{5C3C57DC-3162-4903-B84B-14345FD321D9}" srcOrd="2" destOrd="0" presId="urn:microsoft.com/office/officeart/2005/8/layout/vList5"/>
    <dgm:cxn modelId="{BC6AB295-84CA-41A4-95F2-3D8964EE651A}" type="presParOf" srcId="{5C3C57DC-3162-4903-B84B-14345FD321D9}" destId="{5E847173-7762-4C67-8EBB-9AE37BC0A422}" srcOrd="0" destOrd="0" presId="urn:microsoft.com/office/officeart/2005/8/layout/vList5"/>
    <dgm:cxn modelId="{41CB1E18-DED5-4F5A-AAA9-E90A172AE451}" type="presParOf" srcId="{5C3C57DC-3162-4903-B84B-14345FD321D9}" destId="{E2BDB019-32EB-4029-8412-FF875EE0738D}" srcOrd="1" destOrd="0" presId="urn:microsoft.com/office/officeart/2005/8/layout/vList5"/>
    <dgm:cxn modelId="{74B9DDB0-DD7B-4B42-9D57-36AE6466F956}" type="presParOf" srcId="{EEDF0A48-E7A6-4697-9881-F35E0D3DD2F7}" destId="{EDF44648-47F0-4250-8A06-3BC902C0BC33}" srcOrd="3" destOrd="0" presId="urn:microsoft.com/office/officeart/2005/8/layout/vList5"/>
    <dgm:cxn modelId="{9B2859D9-5035-402B-828F-1B49957598AB}" type="presParOf" srcId="{EEDF0A48-E7A6-4697-9881-F35E0D3DD2F7}" destId="{86987B10-C812-4A7B-8D02-AC51D6854776}" srcOrd="4" destOrd="0" presId="urn:microsoft.com/office/officeart/2005/8/layout/vList5"/>
    <dgm:cxn modelId="{5115CA7B-817E-4650-9FB2-E6D8B276871D}" type="presParOf" srcId="{86987B10-C812-4A7B-8D02-AC51D6854776}" destId="{DB372044-8A4C-4156-8F27-A9E135EF22E8}" srcOrd="0" destOrd="0" presId="urn:microsoft.com/office/officeart/2005/8/layout/vList5"/>
    <dgm:cxn modelId="{5B73C055-5077-4ACF-ADE2-75F5D799C3C6}" type="presParOf" srcId="{86987B10-C812-4A7B-8D02-AC51D6854776}" destId="{441EEA28-EA91-4875-A443-BE6C6D2AE8A1}" srcOrd="1" destOrd="0" presId="urn:microsoft.com/office/officeart/2005/8/layout/vList5"/>
    <dgm:cxn modelId="{DC516530-5647-4420-8E4D-C68BD51371DE}" type="presParOf" srcId="{EEDF0A48-E7A6-4697-9881-F35E0D3DD2F7}" destId="{47DAED3B-B81C-486D-99C0-7094CA8EEC0A}" srcOrd="5" destOrd="0" presId="urn:microsoft.com/office/officeart/2005/8/layout/vList5"/>
    <dgm:cxn modelId="{2D5C3C41-118E-49E6-9D6E-07ECC94A8C37}" type="presParOf" srcId="{EEDF0A48-E7A6-4697-9881-F35E0D3DD2F7}" destId="{0808E02F-493C-4B48-9DF4-3674885C623D}" srcOrd="6" destOrd="0" presId="urn:microsoft.com/office/officeart/2005/8/layout/vList5"/>
    <dgm:cxn modelId="{7C361AD6-8AF3-409C-8991-54EA55A70150}" type="presParOf" srcId="{0808E02F-493C-4B48-9DF4-3674885C623D}" destId="{E1ADCD4E-C24D-4FB0-8982-7A82319EEB40}" srcOrd="0" destOrd="0" presId="urn:microsoft.com/office/officeart/2005/8/layout/vList5"/>
    <dgm:cxn modelId="{D8BB1662-0D28-47FA-BC54-092312203AD9}" type="presParOf" srcId="{0808E02F-493C-4B48-9DF4-3674885C623D}" destId="{299D8340-5952-4DEF-B3BE-8700EC2C2122}" srcOrd="1" destOrd="0" presId="urn:microsoft.com/office/officeart/2005/8/layout/vList5"/>
    <dgm:cxn modelId="{59986DDB-35A3-435D-A684-D1F28545E15C}" type="presParOf" srcId="{EEDF0A48-E7A6-4697-9881-F35E0D3DD2F7}" destId="{46C576F7-88E3-462F-993D-0C2731A49200}" srcOrd="7" destOrd="0" presId="urn:microsoft.com/office/officeart/2005/8/layout/vList5"/>
    <dgm:cxn modelId="{BB914542-452E-4771-9C37-C49255CAE67D}" type="presParOf" srcId="{EEDF0A48-E7A6-4697-9881-F35E0D3DD2F7}" destId="{F6D47AFF-BDD4-47D4-8B35-EBADD8BA9B96}" srcOrd="8" destOrd="0" presId="urn:microsoft.com/office/officeart/2005/8/layout/vList5"/>
    <dgm:cxn modelId="{91CCE25B-8EC3-4801-8EBF-1CDE53AB1021}" type="presParOf" srcId="{F6D47AFF-BDD4-47D4-8B35-EBADD8BA9B96}" destId="{80EFA943-AFD0-47BD-9D61-04E31DABC76D}" srcOrd="0" destOrd="0" presId="urn:microsoft.com/office/officeart/2005/8/layout/vList5"/>
    <dgm:cxn modelId="{6961F5E6-34E6-401E-B430-8A6700F90810}" type="presParOf" srcId="{F6D47AFF-BDD4-47D4-8B35-EBADD8BA9B96}" destId="{C0F6BCED-B9DD-4763-8EB0-CC15A037FC52}" srcOrd="1" destOrd="0" presId="urn:microsoft.com/office/officeart/2005/8/layout/vList5"/>
    <dgm:cxn modelId="{92ADAC83-A491-410C-B6E0-F091500E2BD0}" type="presParOf" srcId="{EEDF0A48-E7A6-4697-9881-F35E0D3DD2F7}" destId="{3DD25C52-B286-41BA-BC4B-403CFAD585D4}" srcOrd="9" destOrd="0" presId="urn:microsoft.com/office/officeart/2005/8/layout/vList5"/>
    <dgm:cxn modelId="{19123BD4-5163-4390-BD10-437EA8C3ABEE}" type="presParOf" srcId="{EEDF0A48-E7A6-4697-9881-F35E0D3DD2F7}" destId="{24463393-C33A-4B97-A75B-3E8DFE824E7D}" srcOrd="10" destOrd="0" presId="urn:microsoft.com/office/officeart/2005/8/layout/vList5"/>
    <dgm:cxn modelId="{8D082A76-C4E9-423C-B772-B458C2DCF3DD}" type="presParOf" srcId="{24463393-C33A-4B97-A75B-3E8DFE824E7D}" destId="{21BCAAC0-507E-4FBA-90F3-40ED524BC4E1}" srcOrd="0" destOrd="0" presId="urn:microsoft.com/office/officeart/2005/8/layout/vList5"/>
    <dgm:cxn modelId="{B4ECF8B6-C0A5-4255-BAEF-2FBC10FD79D8}" type="presParOf" srcId="{24463393-C33A-4B97-A75B-3E8DFE824E7D}" destId="{CED7A174-39F2-4C65-9222-62BC98259CF0}" srcOrd="1" destOrd="0" presId="urn:microsoft.com/office/officeart/2005/8/layout/vList5"/>
    <dgm:cxn modelId="{AC0D81C4-00D5-454F-AA89-45E38C689808}" type="presParOf" srcId="{EEDF0A48-E7A6-4697-9881-F35E0D3DD2F7}" destId="{BBD1C376-886A-482A-A383-BE23ABD169AC}" srcOrd="11" destOrd="0" presId="urn:microsoft.com/office/officeart/2005/8/layout/vList5"/>
    <dgm:cxn modelId="{B1390D95-E702-4544-B0BC-158914728987}" type="presParOf" srcId="{EEDF0A48-E7A6-4697-9881-F35E0D3DD2F7}" destId="{8B090832-FC16-4C43-BFDD-E03556D8FE1C}" srcOrd="12" destOrd="0" presId="urn:microsoft.com/office/officeart/2005/8/layout/vList5"/>
    <dgm:cxn modelId="{D925CA49-0744-4560-B13F-CDDCF5EC1EA5}" type="presParOf" srcId="{8B090832-FC16-4C43-BFDD-E03556D8FE1C}" destId="{5621F1E6-EA97-4949-B2F9-5FBF941BAD1F}" srcOrd="0" destOrd="0" presId="urn:microsoft.com/office/officeart/2005/8/layout/vList5"/>
    <dgm:cxn modelId="{3F13A700-0FA7-4EB3-AE2B-E37548D61911}" type="presParOf" srcId="{8B090832-FC16-4C43-BFDD-E03556D8FE1C}" destId="{321960E9-C150-4CC4-BC8C-C1D2009FDCA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144B653-A7EB-4CD4-8398-48EC9641B5AE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390F701F-AF52-4C15-A1C1-1695D4E8A3D5}">
      <dgm:prSet phldrT="[Texto]" custT="1"/>
      <dgm:spPr>
        <a:solidFill>
          <a:srgbClr val="7C999E"/>
        </a:solidFill>
        <a:ln>
          <a:noFill/>
        </a:ln>
      </dgm:spPr>
      <dgm:t>
        <a:bodyPr/>
        <a:lstStyle/>
        <a:p>
          <a:pPr algn="ctr"/>
          <a:r>
            <a:rPr lang="es-MX" sz="2100" dirty="0" err="1"/>
            <a:t>Intransferibilidad</a:t>
          </a:r>
          <a:r>
            <a:rPr lang="es-MX" sz="2100" dirty="0"/>
            <a:t> de fondos al exterior</a:t>
          </a:r>
        </a:p>
      </dgm:t>
    </dgm:pt>
    <dgm:pt modelId="{E3B36E53-720A-4BD1-9CEC-2638D04010CE}" type="parTrans" cxnId="{A0182795-BBE3-4EAC-B9C8-EF8D6BB94093}">
      <dgm:prSet/>
      <dgm:spPr/>
      <dgm:t>
        <a:bodyPr/>
        <a:lstStyle/>
        <a:p>
          <a:endParaRPr lang="en-US"/>
        </a:p>
      </dgm:t>
    </dgm:pt>
    <dgm:pt modelId="{333461D7-34BF-4653-A3BF-D3053FEB689B}" type="sibTrans" cxnId="{A0182795-BBE3-4EAC-B9C8-EF8D6BB94093}">
      <dgm:prSet/>
      <dgm:spPr/>
      <dgm:t>
        <a:bodyPr/>
        <a:lstStyle/>
        <a:p>
          <a:endParaRPr lang="es-MX"/>
        </a:p>
      </dgm:t>
    </dgm:pt>
    <dgm:pt modelId="{799DFBCE-21DC-4D44-B343-E3504C0404F5}">
      <dgm:prSet phldrT="[Texto]" custT="1"/>
      <dgm:spPr>
        <a:solidFill>
          <a:srgbClr val="678D94"/>
        </a:solidFill>
        <a:ln>
          <a:noFill/>
        </a:ln>
      </dgm:spPr>
      <dgm:t>
        <a:bodyPr/>
        <a:lstStyle/>
        <a:p>
          <a:r>
            <a:rPr lang="es-MX" sz="2100" dirty="0"/>
            <a:t>Cambio de ley / </a:t>
          </a:r>
          <a:r>
            <a:rPr lang="es-MX" sz="2100" i="1" dirty="0" err="1"/>
            <a:t>creeping</a:t>
          </a:r>
          <a:r>
            <a:rPr lang="es-MX" sz="2100" i="1" dirty="0"/>
            <a:t> </a:t>
          </a:r>
          <a:r>
            <a:rPr lang="es-MX" sz="2100" i="1" dirty="0" err="1"/>
            <a:t>expropriation</a:t>
          </a:r>
          <a:endParaRPr lang="es-MX" sz="2100" i="1" dirty="0"/>
        </a:p>
      </dgm:t>
    </dgm:pt>
    <dgm:pt modelId="{9D43D7ED-AB20-49F5-A08B-29CAACD79278}" type="parTrans" cxnId="{6260D8A5-485E-427D-BC72-3CB6B2A2A719}">
      <dgm:prSet/>
      <dgm:spPr/>
      <dgm:t>
        <a:bodyPr/>
        <a:lstStyle/>
        <a:p>
          <a:endParaRPr lang="en-US"/>
        </a:p>
      </dgm:t>
    </dgm:pt>
    <dgm:pt modelId="{F66D8522-09D0-4469-ABD7-5EAAF0754909}" type="sibTrans" cxnId="{6260D8A5-485E-427D-BC72-3CB6B2A2A719}">
      <dgm:prSet/>
      <dgm:spPr/>
      <dgm:t>
        <a:bodyPr/>
        <a:lstStyle/>
        <a:p>
          <a:endParaRPr lang="es-MX"/>
        </a:p>
      </dgm:t>
    </dgm:pt>
    <dgm:pt modelId="{FCCED7D4-8DE3-4733-A609-B4F1376A0076}">
      <dgm:prSet phldrT="[Texto]" custT="1"/>
      <dgm:spPr>
        <a:solidFill>
          <a:srgbClr val="52828B"/>
        </a:solidFill>
        <a:ln>
          <a:noFill/>
        </a:ln>
      </dgm:spPr>
      <dgm:t>
        <a:bodyPr/>
        <a:lstStyle/>
        <a:p>
          <a:r>
            <a:rPr lang="es-MX" sz="2100" dirty="0"/>
            <a:t>Limitaciones al </a:t>
          </a:r>
          <a:r>
            <a:rPr lang="es-MX" sz="2100" i="1" dirty="0"/>
            <a:t>output</a:t>
          </a:r>
          <a:r>
            <a:rPr lang="es-MX" sz="2100" dirty="0"/>
            <a:t> de un proyecto por hechos ajenos que no son fuerza mayor</a:t>
          </a:r>
        </a:p>
      </dgm:t>
    </dgm:pt>
    <dgm:pt modelId="{B3C08CB9-0FB7-4BB2-9C0B-C9FE3B445872}" type="parTrans" cxnId="{44E89E89-3BA3-46B9-A83A-D256845A6470}">
      <dgm:prSet/>
      <dgm:spPr/>
      <dgm:t>
        <a:bodyPr/>
        <a:lstStyle/>
        <a:p>
          <a:endParaRPr lang="en-US"/>
        </a:p>
      </dgm:t>
    </dgm:pt>
    <dgm:pt modelId="{5D85B2FA-08D0-4D83-8FFA-9653EF8CBE6F}" type="sibTrans" cxnId="{44E89E89-3BA3-46B9-A83A-D256845A6470}">
      <dgm:prSet/>
      <dgm:spPr/>
      <dgm:t>
        <a:bodyPr/>
        <a:lstStyle/>
        <a:p>
          <a:endParaRPr lang="es-MX"/>
        </a:p>
      </dgm:t>
    </dgm:pt>
    <dgm:pt modelId="{CA305FB5-DB51-481E-AC21-76D6ECA75A9C}">
      <dgm:prSet phldrT="[Texto]" custT="1"/>
      <dgm:spPr>
        <a:solidFill>
          <a:srgbClr val="7C999E"/>
        </a:solidFill>
        <a:ln>
          <a:noFill/>
        </a:ln>
      </dgm:spPr>
      <dgm:t>
        <a:bodyPr/>
        <a:lstStyle/>
        <a:p>
          <a:pPr algn="ctr"/>
          <a:r>
            <a:rPr lang="es-MX" sz="2100" dirty="0"/>
            <a:t>Moneda / Inconvertibilidad</a:t>
          </a:r>
        </a:p>
      </dgm:t>
    </dgm:pt>
    <dgm:pt modelId="{7BF2D229-713B-46BD-BBF3-FE95B182CEE7}" type="parTrans" cxnId="{3984EFF9-46D7-49A1-9E79-6CE14E2C4AC4}">
      <dgm:prSet/>
      <dgm:spPr/>
      <dgm:t>
        <a:bodyPr/>
        <a:lstStyle/>
        <a:p>
          <a:endParaRPr lang="es-ES"/>
        </a:p>
      </dgm:t>
    </dgm:pt>
    <dgm:pt modelId="{FFFDB6D2-56D0-4811-902F-986796F03AB2}" type="sibTrans" cxnId="{3984EFF9-46D7-49A1-9E79-6CE14E2C4AC4}">
      <dgm:prSet/>
      <dgm:spPr/>
      <dgm:t>
        <a:bodyPr/>
        <a:lstStyle/>
        <a:p>
          <a:endParaRPr lang="es-ES"/>
        </a:p>
      </dgm:t>
    </dgm:pt>
    <dgm:pt modelId="{B98ED9E0-9AE5-4E69-BCE9-72030E1EB9D1}">
      <dgm:prSet phldrT="[Texto]" custT="1"/>
      <dgm:spPr>
        <a:solidFill>
          <a:srgbClr val="52828B"/>
        </a:solidFill>
        <a:ln>
          <a:noFill/>
        </a:ln>
      </dgm:spPr>
      <dgm:t>
        <a:bodyPr/>
        <a:lstStyle/>
        <a:p>
          <a:r>
            <a:rPr lang="es-MX" sz="2100" dirty="0"/>
            <a:t>Como ejecutar o acceder a garantías</a:t>
          </a:r>
        </a:p>
      </dgm:t>
    </dgm:pt>
    <dgm:pt modelId="{B571E5C3-3231-444F-895D-D6FD8D0DFB6A}" type="parTrans" cxnId="{EFB2E743-74E6-4A67-BB18-6FEBF2D895D1}">
      <dgm:prSet/>
      <dgm:spPr/>
      <dgm:t>
        <a:bodyPr/>
        <a:lstStyle/>
        <a:p>
          <a:endParaRPr lang="es-ES"/>
        </a:p>
      </dgm:t>
    </dgm:pt>
    <dgm:pt modelId="{5DD04B0F-F5AF-470E-A99B-CC5FC37C9A4A}" type="sibTrans" cxnId="{EFB2E743-74E6-4A67-BB18-6FEBF2D895D1}">
      <dgm:prSet/>
      <dgm:spPr/>
      <dgm:t>
        <a:bodyPr/>
        <a:lstStyle/>
        <a:p>
          <a:endParaRPr lang="es-ES"/>
        </a:p>
      </dgm:t>
    </dgm:pt>
    <dgm:pt modelId="{0726E9DE-B639-42EB-8056-AAE301D52858}" type="pres">
      <dgm:prSet presAssocID="{3144B653-A7EB-4CD4-8398-48EC9641B5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CA867F5-E532-4631-BAF5-FDCC308D3281}" type="pres">
      <dgm:prSet presAssocID="{B98ED9E0-9AE5-4E69-BCE9-72030E1EB9D1}" presName="boxAndChildren" presStyleCnt="0"/>
      <dgm:spPr/>
    </dgm:pt>
    <dgm:pt modelId="{B9B9E3D5-6403-4D52-99D6-A18762257342}" type="pres">
      <dgm:prSet presAssocID="{B98ED9E0-9AE5-4E69-BCE9-72030E1EB9D1}" presName="parentTextBox" presStyleLbl="node1" presStyleIdx="0" presStyleCnt="5"/>
      <dgm:spPr/>
      <dgm:t>
        <a:bodyPr/>
        <a:lstStyle/>
        <a:p>
          <a:endParaRPr lang="es-ES"/>
        </a:p>
      </dgm:t>
    </dgm:pt>
    <dgm:pt modelId="{9C0933EC-1711-4695-B102-08DB84FD0FF5}" type="pres">
      <dgm:prSet presAssocID="{5D85B2FA-08D0-4D83-8FFA-9653EF8CBE6F}" presName="sp" presStyleCnt="0"/>
      <dgm:spPr/>
    </dgm:pt>
    <dgm:pt modelId="{410A6AFA-941C-4DDC-A0B9-0EC571E49AFC}" type="pres">
      <dgm:prSet presAssocID="{FCCED7D4-8DE3-4733-A609-B4F1376A0076}" presName="arrowAndChildren" presStyleCnt="0"/>
      <dgm:spPr/>
    </dgm:pt>
    <dgm:pt modelId="{FF8A63CE-DFCB-484C-B3FF-2FD30289874B}" type="pres">
      <dgm:prSet presAssocID="{FCCED7D4-8DE3-4733-A609-B4F1376A0076}" presName="parentTextArrow" presStyleLbl="node1" presStyleIdx="1" presStyleCnt="5"/>
      <dgm:spPr/>
      <dgm:t>
        <a:bodyPr/>
        <a:lstStyle/>
        <a:p>
          <a:endParaRPr lang="es-ES"/>
        </a:p>
      </dgm:t>
    </dgm:pt>
    <dgm:pt modelId="{FCC07966-C3F8-45F1-A8D3-C25C97B612A9}" type="pres">
      <dgm:prSet presAssocID="{F66D8522-09D0-4469-ABD7-5EAAF0754909}" presName="sp" presStyleCnt="0"/>
      <dgm:spPr/>
    </dgm:pt>
    <dgm:pt modelId="{26F2BED2-3EE1-46ED-AF43-3B1B490A2586}" type="pres">
      <dgm:prSet presAssocID="{799DFBCE-21DC-4D44-B343-E3504C0404F5}" presName="arrowAndChildren" presStyleCnt="0"/>
      <dgm:spPr/>
    </dgm:pt>
    <dgm:pt modelId="{9AA7FB2A-9D0E-4FEB-8482-6BF58BB1DDA7}" type="pres">
      <dgm:prSet presAssocID="{799DFBCE-21DC-4D44-B343-E3504C0404F5}" presName="parentTextArrow" presStyleLbl="node1" presStyleIdx="2" presStyleCnt="5" custScaleX="100001" custScaleY="90909" custLinFactNeighborY="1011"/>
      <dgm:spPr/>
      <dgm:t>
        <a:bodyPr/>
        <a:lstStyle/>
        <a:p>
          <a:endParaRPr lang="es-ES"/>
        </a:p>
      </dgm:t>
    </dgm:pt>
    <dgm:pt modelId="{9F95E87E-AC93-4F78-9F19-ACD66F5E4D4E}" type="pres">
      <dgm:prSet presAssocID="{333461D7-34BF-4653-A3BF-D3053FEB689B}" presName="sp" presStyleCnt="0"/>
      <dgm:spPr/>
    </dgm:pt>
    <dgm:pt modelId="{BD9F2DE4-CA9A-490F-BB13-A7C0EB626D11}" type="pres">
      <dgm:prSet presAssocID="{390F701F-AF52-4C15-A1C1-1695D4E8A3D5}" presName="arrowAndChildren" presStyleCnt="0"/>
      <dgm:spPr/>
    </dgm:pt>
    <dgm:pt modelId="{1FF8BA0F-1D76-4F30-AE81-067BFBC236A0}" type="pres">
      <dgm:prSet presAssocID="{390F701F-AF52-4C15-A1C1-1695D4E8A3D5}" presName="parentTextArrow" presStyleLbl="node1" presStyleIdx="3" presStyleCnt="5" custScaleY="90909"/>
      <dgm:spPr/>
      <dgm:t>
        <a:bodyPr/>
        <a:lstStyle/>
        <a:p>
          <a:endParaRPr lang="es-ES"/>
        </a:p>
      </dgm:t>
    </dgm:pt>
    <dgm:pt modelId="{00393723-6A52-4FD2-8D80-A69090944B7F}" type="pres">
      <dgm:prSet presAssocID="{FFFDB6D2-56D0-4811-902F-986796F03AB2}" presName="sp" presStyleCnt="0"/>
      <dgm:spPr/>
    </dgm:pt>
    <dgm:pt modelId="{DA208B4E-592D-4DFD-BC02-58A51900F43E}" type="pres">
      <dgm:prSet presAssocID="{CA305FB5-DB51-481E-AC21-76D6ECA75A9C}" presName="arrowAndChildren" presStyleCnt="0"/>
      <dgm:spPr/>
    </dgm:pt>
    <dgm:pt modelId="{2F34992E-FAFE-4AA2-A62E-8DE80925F050}" type="pres">
      <dgm:prSet presAssocID="{CA305FB5-DB51-481E-AC21-76D6ECA75A9C}" presName="parentTextArrow" presStyleLbl="node1" presStyleIdx="4" presStyleCnt="5"/>
      <dgm:spPr/>
      <dgm:t>
        <a:bodyPr/>
        <a:lstStyle/>
        <a:p>
          <a:endParaRPr lang="es-ES"/>
        </a:p>
      </dgm:t>
    </dgm:pt>
  </dgm:ptLst>
  <dgm:cxnLst>
    <dgm:cxn modelId="{A0182795-BBE3-4EAC-B9C8-EF8D6BB94093}" srcId="{3144B653-A7EB-4CD4-8398-48EC9641B5AE}" destId="{390F701F-AF52-4C15-A1C1-1695D4E8A3D5}" srcOrd="1" destOrd="0" parTransId="{E3B36E53-720A-4BD1-9CEC-2638D04010CE}" sibTransId="{333461D7-34BF-4653-A3BF-D3053FEB689B}"/>
    <dgm:cxn modelId="{A3CA574D-7277-4B51-8607-AA018B5CB082}" type="presOf" srcId="{B98ED9E0-9AE5-4E69-BCE9-72030E1EB9D1}" destId="{B9B9E3D5-6403-4D52-99D6-A18762257342}" srcOrd="0" destOrd="0" presId="urn:microsoft.com/office/officeart/2005/8/layout/process4"/>
    <dgm:cxn modelId="{3984EFF9-46D7-49A1-9E79-6CE14E2C4AC4}" srcId="{3144B653-A7EB-4CD4-8398-48EC9641B5AE}" destId="{CA305FB5-DB51-481E-AC21-76D6ECA75A9C}" srcOrd="0" destOrd="0" parTransId="{7BF2D229-713B-46BD-BBF3-FE95B182CEE7}" sibTransId="{FFFDB6D2-56D0-4811-902F-986796F03AB2}"/>
    <dgm:cxn modelId="{DEFF5E3B-0971-4C20-BFB1-FB31DB348015}" type="presOf" srcId="{799DFBCE-21DC-4D44-B343-E3504C0404F5}" destId="{9AA7FB2A-9D0E-4FEB-8482-6BF58BB1DDA7}" srcOrd="0" destOrd="0" presId="urn:microsoft.com/office/officeart/2005/8/layout/process4"/>
    <dgm:cxn modelId="{6260D8A5-485E-427D-BC72-3CB6B2A2A719}" srcId="{3144B653-A7EB-4CD4-8398-48EC9641B5AE}" destId="{799DFBCE-21DC-4D44-B343-E3504C0404F5}" srcOrd="2" destOrd="0" parTransId="{9D43D7ED-AB20-49F5-A08B-29CAACD79278}" sibTransId="{F66D8522-09D0-4469-ABD7-5EAAF0754909}"/>
    <dgm:cxn modelId="{53B9B3B9-56A7-44DE-B0A2-8946D8DEB26E}" type="presOf" srcId="{390F701F-AF52-4C15-A1C1-1695D4E8A3D5}" destId="{1FF8BA0F-1D76-4F30-AE81-067BFBC236A0}" srcOrd="0" destOrd="0" presId="urn:microsoft.com/office/officeart/2005/8/layout/process4"/>
    <dgm:cxn modelId="{44E89E89-3BA3-46B9-A83A-D256845A6470}" srcId="{3144B653-A7EB-4CD4-8398-48EC9641B5AE}" destId="{FCCED7D4-8DE3-4733-A609-B4F1376A0076}" srcOrd="3" destOrd="0" parTransId="{B3C08CB9-0FB7-4BB2-9C0B-C9FE3B445872}" sibTransId="{5D85B2FA-08D0-4D83-8FFA-9653EF8CBE6F}"/>
    <dgm:cxn modelId="{287ADAD8-4A99-4490-A50E-9676D0719349}" type="presOf" srcId="{3144B653-A7EB-4CD4-8398-48EC9641B5AE}" destId="{0726E9DE-B639-42EB-8056-AAE301D52858}" srcOrd="0" destOrd="0" presId="urn:microsoft.com/office/officeart/2005/8/layout/process4"/>
    <dgm:cxn modelId="{4E5CCF12-4557-468B-9F1A-23F8B97A8CFA}" type="presOf" srcId="{CA305FB5-DB51-481E-AC21-76D6ECA75A9C}" destId="{2F34992E-FAFE-4AA2-A62E-8DE80925F050}" srcOrd="0" destOrd="0" presId="urn:microsoft.com/office/officeart/2005/8/layout/process4"/>
    <dgm:cxn modelId="{AEFAE924-E291-4664-B28D-566A65BCFDC2}" type="presOf" srcId="{FCCED7D4-8DE3-4733-A609-B4F1376A0076}" destId="{FF8A63CE-DFCB-484C-B3FF-2FD30289874B}" srcOrd="0" destOrd="0" presId="urn:microsoft.com/office/officeart/2005/8/layout/process4"/>
    <dgm:cxn modelId="{EFB2E743-74E6-4A67-BB18-6FEBF2D895D1}" srcId="{3144B653-A7EB-4CD4-8398-48EC9641B5AE}" destId="{B98ED9E0-9AE5-4E69-BCE9-72030E1EB9D1}" srcOrd="4" destOrd="0" parTransId="{B571E5C3-3231-444F-895D-D6FD8D0DFB6A}" sibTransId="{5DD04B0F-F5AF-470E-A99B-CC5FC37C9A4A}"/>
    <dgm:cxn modelId="{2782E84C-8F44-49C6-AAF9-41EE8615B574}" type="presParOf" srcId="{0726E9DE-B639-42EB-8056-AAE301D52858}" destId="{FCA867F5-E532-4631-BAF5-FDCC308D3281}" srcOrd="0" destOrd="0" presId="urn:microsoft.com/office/officeart/2005/8/layout/process4"/>
    <dgm:cxn modelId="{15D10C98-EE34-4214-854B-3EF1065CD32B}" type="presParOf" srcId="{FCA867F5-E532-4631-BAF5-FDCC308D3281}" destId="{B9B9E3D5-6403-4D52-99D6-A18762257342}" srcOrd="0" destOrd="0" presId="urn:microsoft.com/office/officeart/2005/8/layout/process4"/>
    <dgm:cxn modelId="{E6A8C011-DEC7-45DF-8D5C-3BC6390FBAF9}" type="presParOf" srcId="{0726E9DE-B639-42EB-8056-AAE301D52858}" destId="{9C0933EC-1711-4695-B102-08DB84FD0FF5}" srcOrd="1" destOrd="0" presId="urn:microsoft.com/office/officeart/2005/8/layout/process4"/>
    <dgm:cxn modelId="{4E9D0DBE-9896-48FF-8009-13703C8F46D9}" type="presParOf" srcId="{0726E9DE-B639-42EB-8056-AAE301D52858}" destId="{410A6AFA-941C-4DDC-A0B9-0EC571E49AFC}" srcOrd="2" destOrd="0" presId="urn:microsoft.com/office/officeart/2005/8/layout/process4"/>
    <dgm:cxn modelId="{B7133CE9-69E5-4091-97C9-1521FDCDD484}" type="presParOf" srcId="{410A6AFA-941C-4DDC-A0B9-0EC571E49AFC}" destId="{FF8A63CE-DFCB-484C-B3FF-2FD30289874B}" srcOrd="0" destOrd="0" presId="urn:microsoft.com/office/officeart/2005/8/layout/process4"/>
    <dgm:cxn modelId="{DB5FBA8A-7626-4B9D-90BA-0F69841ED599}" type="presParOf" srcId="{0726E9DE-B639-42EB-8056-AAE301D52858}" destId="{FCC07966-C3F8-45F1-A8D3-C25C97B612A9}" srcOrd="3" destOrd="0" presId="urn:microsoft.com/office/officeart/2005/8/layout/process4"/>
    <dgm:cxn modelId="{F24A0169-CCF3-43DF-9373-137696E988DA}" type="presParOf" srcId="{0726E9DE-B639-42EB-8056-AAE301D52858}" destId="{26F2BED2-3EE1-46ED-AF43-3B1B490A2586}" srcOrd="4" destOrd="0" presId="urn:microsoft.com/office/officeart/2005/8/layout/process4"/>
    <dgm:cxn modelId="{96EDD4D7-F85F-4CA6-91E7-6DF3D402CD2B}" type="presParOf" srcId="{26F2BED2-3EE1-46ED-AF43-3B1B490A2586}" destId="{9AA7FB2A-9D0E-4FEB-8482-6BF58BB1DDA7}" srcOrd="0" destOrd="0" presId="urn:microsoft.com/office/officeart/2005/8/layout/process4"/>
    <dgm:cxn modelId="{2CA877C5-524D-4BD7-9645-3F2535003F52}" type="presParOf" srcId="{0726E9DE-B639-42EB-8056-AAE301D52858}" destId="{9F95E87E-AC93-4F78-9F19-ACD66F5E4D4E}" srcOrd="5" destOrd="0" presId="urn:microsoft.com/office/officeart/2005/8/layout/process4"/>
    <dgm:cxn modelId="{C2F204BD-2457-4693-BE34-385901DA86CE}" type="presParOf" srcId="{0726E9DE-B639-42EB-8056-AAE301D52858}" destId="{BD9F2DE4-CA9A-490F-BB13-A7C0EB626D11}" srcOrd="6" destOrd="0" presId="urn:microsoft.com/office/officeart/2005/8/layout/process4"/>
    <dgm:cxn modelId="{4EEDE226-4E90-4702-B33B-436CC212E7ED}" type="presParOf" srcId="{BD9F2DE4-CA9A-490F-BB13-A7C0EB626D11}" destId="{1FF8BA0F-1D76-4F30-AE81-067BFBC236A0}" srcOrd="0" destOrd="0" presId="urn:microsoft.com/office/officeart/2005/8/layout/process4"/>
    <dgm:cxn modelId="{E2EE70D1-861E-4BF9-88B9-FD5F3E2B7711}" type="presParOf" srcId="{0726E9DE-B639-42EB-8056-AAE301D52858}" destId="{00393723-6A52-4FD2-8D80-A69090944B7F}" srcOrd="7" destOrd="0" presId="urn:microsoft.com/office/officeart/2005/8/layout/process4"/>
    <dgm:cxn modelId="{B6A2600F-BBD7-4597-BC81-B3E5C79FAC88}" type="presParOf" srcId="{0726E9DE-B639-42EB-8056-AAE301D52858}" destId="{DA208B4E-592D-4DFD-BC02-58A51900F43E}" srcOrd="8" destOrd="0" presId="urn:microsoft.com/office/officeart/2005/8/layout/process4"/>
    <dgm:cxn modelId="{AAF79A18-C72A-4073-9F0A-67A5848FFA2D}" type="presParOf" srcId="{DA208B4E-592D-4DFD-BC02-58A51900F43E}" destId="{2F34992E-FAFE-4AA2-A62E-8DE80925F05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CD260-CD6E-4A4A-8177-DB1D19BE7EC6}">
      <dsp:nvSpPr>
        <dsp:cNvPr id="0" name=""/>
        <dsp:cNvSpPr/>
      </dsp:nvSpPr>
      <dsp:spPr>
        <a:xfrm>
          <a:off x="3469243" y="1141395"/>
          <a:ext cx="7656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65624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32149" y="1183134"/>
        <a:ext cx="39811" cy="7962"/>
      </dsp:txXfrm>
    </dsp:sp>
    <dsp:sp modelId="{FE4974A6-9E34-4ABE-9E20-A5715B610BB6}">
      <dsp:nvSpPr>
        <dsp:cNvPr id="0" name=""/>
        <dsp:cNvSpPr/>
      </dsp:nvSpPr>
      <dsp:spPr>
        <a:xfrm>
          <a:off x="9196" y="148561"/>
          <a:ext cx="3461846" cy="20771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/>
            <a:t>Infraestructura</a:t>
          </a:r>
        </a:p>
      </dsp:txBody>
      <dsp:txXfrm>
        <a:off x="9196" y="148561"/>
        <a:ext cx="3461846" cy="2077107"/>
      </dsp:txXfrm>
    </dsp:sp>
    <dsp:sp modelId="{F4DAC86E-A0DD-49FD-B166-3EFE1FF6C5C6}">
      <dsp:nvSpPr>
        <dsp:cNvPr id="0" name=""/>
        <dsp:cNvSpPr/>
      </dsp:nvSpPr>
      <dsp:spPr>
        <a:xfrm>
          <a:off x="7727314" y="1141395"/>
          <a:ext cx="7656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65624" y="45720"/>
              </a:lnTo>
            </a:path>
          </a:pathLst>
        </a:custGeom>
        <a:noFill/>
        <a:ln w="6350" cap="flat" cmpd="sng" algn="ctr">
          <a:solidFill>
            <a:schemeClr val="accent5">
              <a:hueOff val="-3772694"/>
              <a:satOff val="-10856"/>
              <a:lumOff val="-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090221" y="1183134"/>
        <a:ext cx="39811" cy="7962"/>
      </dsp:txXfrm>
    </dsp:sp>
    <dsp:sp modelId="{35304A76-21CD-4F50-A500-9C192ACFF605}">
      <dsp:nvSpPr>
        <dsp:cNvPr id="0" name=""/>
        <dsp:cNvSpPr/>
      </dsp:nvSpPr>
      <dsp:spPr>
        <a:xfrm>
          <a:off x="4267267" y="148561"/>
          <a:ext cx="3461846" cy="2077107"/>
        </a:xfrm>
        <a:prstGeom prst="rect">
          <a:avLst/>
        </a:prstGeom>
        <a:solidFill>
          <a:schemeClr val="accent5">
            <a:hueOff val="-2829520"/>
            <a:satOff val="-8142"/>
            <a:lumOff val="-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/>
            <a:t>Fuentes de financiamiento</a:t>
          </a:r>
        </a:p>
      </dsp:txBody>
      <dsp:txXfrm>
        <a:off x="4267267" y="148561"/>
        <a:ext cx="3461846" cy="2077107"/>
      </dsp:txXfrm>
    </dsp:sp>
    <dsp:sp modelId="{6E78595C-7204-4753-B72B-5C26615C498F}">
      <dsp:nvSpPr>
        <dsp:cNvPr id="0" name=""/>
        <dsp:cNvSpPr/>
      </dsp:nvSpPr>
      <dsp:spPr>
        <a:xfrm>
          <a:off x="1740119" y="2223869"/>
          <a:ext cx="8516142" cy="765624"/>
        </a:xfrm>
        <a:custGeom>
          <a:avLst/>
          <a:gdLst/>
          <a:ahLst/>
          <a:cxnLst/>
          <a:rect l="0" t="0" r="0" b="0"/>
          <a:pathLst>
            <a:path>
              <a:moveTo>
                <a:pt x="8516142" y="0"/>
              </a:moveTo>
              <a:lnTo>
                <a:pt x="8516142" y="399912"/>
              </a:lnTo>
              <a:lnTo>
                <a:pt x="0" y="399912"/>
              </a:lnTo>
              <a:lnTo>
                <a:pt x="0" y="765624"/>
              </a:lnTo>
            </a:path>
          </a:pathLst>
        </a:custGeom>
        <a:noFill/>
        <a:ln w="6350" cap="flat" cmpd="sng" algn="ctr">
          <a:solidFill>
            <a:schemeClr val="accent5">
              <a:hueOff val="-7545388"/>
              <a:satOff val="-21713"/>
              <a:lumOff val="-941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84358" y="2602700"/>
        <a:ext cx="427664" cy="7962"/>
      </dsp:txXfrm>
    </dsp:sp>
    <dsp:sp modelId="{9EB51A3D-CBA5-444C-A58B-A9463D8004D5}">
      <dsp:nvSpPr>
        <dsp:cNvPr id="0" name=""/>
        <dsp:cNvSpPr/>
      </dsp:nvSpPr>
      <dsp:spPr>
        <a:xfrm>
          <a:off x="8525338" y="148561"/>
          <a:ext cx="3461846" cy="2077107"/>
        </a:xfrm>
        <a:prstGeom prst="rect">
          <a:avLst/>
        </a:prstGeom>
        <a:solidFill>
          <a:schemeClr val="accent5">
            <a:hueOff val="-5659041"/>
            <a:satOff val="-16284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/>
            <a:t>Roles</a:t>
          </a:r>
        </a:p>
      </dsp:txBody>
      <dsp:txXfrm>
        <a:off x="8525338" y="148561"/>
        <a:ext cx="3461846" cy="2077107"/>
      </dsp:txXfrm>
    </dsp:sp>
    <dsp:sp modelId="{E519259C-D675-43CD-8E88-00D0E099C457}">
      <dsp:nvSpPr>
        <dsp:cNvPr id="0" name=""/>
        <dsp:cNvSpPr/>
      </dsp:nvSpPr>
      <dsp:spPr>
        <a:xfrm>
          <a:off x="3469243" y="4014728"/>
          <a:ext cx="7656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65624" y="45720"/>
              </a:lnTo>
            </a:path>
          </a:pathLst>
        </a:custGeom>
        <a:noFill/>
        <a:ln w="6350" cap="flat" cmpd="sng" algn="ctr">
          <a:solidFill>
            <a:schemeClr val="accent5">
              <a:hueOff val="-11318081"/>
              <a:satOff val="-32569"/>
              <a:lumOff val="-1411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32149" y="4056467"/>
        <a:ext cx="39811" cy="7962"/>
      </dsp:txXfrm>
    </dsp:sp>
    <dsp:sp modelId="{733B68B5-78E4-4EFE-9AE9-041603C79659}">
      <dsp:nvSpPr>
        <dsp:cNvPr id="0" name=""/>
        <dsp:cNvSpPr/>
      </dsp:nvSpPr>
      <dsp:spPr>
        <a:xfrm>
          <a:off x="9196" y="3021894"/>
          <a:ext cx="3461846" cy="2077107"/>
        </a:xfrm>
        <a:prstGeom prst="rect">
          <a:avLst/>
        </a:prstGeom>
        <a:solidFill>
          <a:schemeClr val="accent5">
            <a:hueOff val="-8488561"/>
            <a:satOff val="-24427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/>
            <a:t>Condiciones para el financiamiento</a:t>
          </a:r>
        </a:p>
      </dsp:txBody>
      <dsp:txXfrm>
        <a:off x="9196" y="3021894"/>
        <a:ext cx="3461846" cy="2077107"/>
      </dsp:txXfrm>
    </dsp:sp>
    <dsp:sp modelId="{5257212F-9177-420B-BEAF-152991BB8B38}">
      <dsp:nvSpPr>
        <dsp:cNvPr id="0" name=""/>
        <dsp:cNvSpPr/>
      </dsp:nvSpPr>
      <dsp:spPr>
        <a:xfrm>
          <a:off x="4267267" y="3021894"/>
          <a:ext cx="3461846" cy="2077107"/>
        </a:xfrm>
        <a:prstGeom prst="rect">
          <a:avLst/>
        </a:prstGeom>
        <a:solidFill>
          <a:schemeClr val="accent5">
            <a:hueOff val="-11318081"/>
            <a:satOff val="-32569"/>
            <a:lumOff val="-1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/>
            <a:t>Modalidades de financiamiento</a:t>
          </a:r>
        </a:p>
      </dsp:txBody>
      <dsp:txXfrm>
        <a:off x="4267267" y="3021894"/>
        <a:ext cx="3461846" cy="2077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755E1-0FF9-4853-867D-E4D3B064F654}">
      <dsp:nvSpPr>
        <dsp:cNvPr id="0" name=""/>
        <dsp:cNvSpPr/>
      </dsp:nvSpPr>
      <dsp:spPr>
        <a:xfrm>
          <a:off x="2296" y="1200787"/>
          <a:ext cx="4897424" cy="29384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/>
            <a:t>Soporte de actividades o servicios que permite ensamblar puntos diversos bajo un determinado orden es decir:</a:t>
          </a:r>
        </a:p>
      </dsp:txBody>
      <dsp:txXfrm>
        <a:off x="88360" y="1286851"/>
        <a:ext cx="4725296" cy="2766326"/>
      </dsp:txXfrm>
    </dsp:sp>
    <dsp:sp modelId="{4E70B9CF-B653-46A7-AE48-79CBABA971D9}">
      <dsp:nvSpPr>
        <dsp:cNvPr id="0" name=""/>
        <dsp:cNvSpPr/>
      </dsp:nvSpPr>
      <dsp:spPr>
        <a:xfrm>
          <a:off x="5389463" y="2062733"/>
          <a:ext cx="1038254" cy="1214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kern="1200"/>
        </a:p>
      </dsp:txBody>
      <dsp:txXfrm>
        <a:off x="5389463" y="2305645"/>
        <a:ext cx="726778" cy="728737"/>
      </dsp:txXfrm>
    </dsp:sp>
    <dsp:sp modelId="{1EFCBF2D-BA98-4F51-8D2C-AB6C4CFFE6C4}">
      <dsp:nvSpPr>
        <dsp:cNvPr id="0" name=""/>
        <dsp:cNvSpPr/>
      </dsp:nvSpPr>
      <dsp:spPr>
        <a:xfrm>
          <a:off x="6858690" y="1200787"/>
          <a:ext cx="4897424" cy="2938454"/>
        </a:xfrm>
        <a:prstGeom prst="roundRect">
          <a:avLst>
            <a:gd name="adj" fmla="val 10000"/>
          </a:avLst>
        </a:prstGeom>
        <a:solidFill>
          <a:schemeClr val="accent5">
            <a:hueOff val="-11318081"/>
            <a:satOff val="-32569"/>
            <a:lumOff val="-1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/>
            <a:t>Una red o una estructura de interconexión que pone en relación a todos los posibles proveedores y consumidores de determinado tipo de bienes y servicios </a:t>
          </a:r>
        </a:p>
      </dsp:txBody>
      <dsp:txXfrm>
        <a:off x="6944754" y="1286851"/>
        <a:ext cx="4725296" cy="2766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7CB3A-953D-4C63-A41B-11634C091C5B}">
      <dsp:nvSpPr>
        <dsp:cNvPr id="0" name=""/>
        <dsp:cNvSpPr/>
      </dsp:nvSpPr>
      <dsp:spPr>
        <a:xfrm>
          <a:off x="0" y="32801"/>
          <a:ext cx="3674503" cy="22047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/>
            <a:t>Carácter físico. Capacidad limitada</a:t>
          </a:r>
        </a:p>
      </dsp:txBody>
      <dsp:txXfrm>
        <a:off x="0" y="32801"/>
        <a:ext cx="3674503" cy="2204702"/>
      </dsp:txXfrm>
    </dsp:sp>
    <dsp:sp modelId="{5A0FB66D-467E-4C94-90EC-40AB581A6EFB}">
      <dsp:nvSpPr>
        <dsp:cNvPr id="0" name=""/>
        <dsp:cNvSpPr/>
      </dsp:nvSpPr>
      <dsp:spPr>
        <a:xfrm>
          <a:off x="4041953" y="32801"/>
          <a:ext cx="3674503" cy="2204702"/>
        </a:xfrm>
        <a:prstGeom prst="rect">
          <a:avLst/>
        </a:prstGeom>
        <a:solidFill>
          <a:schemeClr val="accent5">
            <a:hueOff val="-2829520"/>
            <a:satOff val="-8142"/>
            <a:lumOff val="-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/>
            <a:t>Capital Intensiva. Economías de escala. Costos decrecientes. Amortización prolongada</a:t>
          </a:r>
        </a:p>
      </dsp:txBody>
      <dsp:txXfrm>
        <a:off x="4041953" y="32801"/>
        <a:ext cx="3674503" cy="2204702"/>
      </dsp:txXfrm>
    </dsp:sp>
    <dsp:sp modelId="{CA1C401D-F95D-4C19-8545-24DA60B6D1D2}">
      <dsp:nvSpPr>
        <dsp:cNvPr id="0" name=""/>
        <dsp:cNvSpPr/>
      </dsp:nvSpPr>
      <dsp:spPr>
        <a:xfrm>
          <a:off x="8083907" y="32801"/>
          <a:ext cx="3674503" cy="2204702"/>
        </a:xfrm>
        <a:prstGeom prst="rect">
          <a:avLst/>
        </a:prstGeom>
        <a:solidFill>
          <a:schemeClr val="accent5">
            <a:hueOff val="-5659041"/>
            <a:satOff val="-16284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/>
            <a:t>Se maximiza con la explotación</a:t>
          </a:r>
        </a:p>
      </dsp:txBody>
      <dsp:txXfrm>
        <a:off x="8083907" y="32801"/>
        <a:ext cx="3674503" cy="2204702"/>
      </dsp:txXfrm>
    </dsp:sp>
    <dsp:sp modelId="{D5075237-AE2C-4B41-ACF3-36E5683A8CCD}">
      <dsp:nvSpPr>
        <dsp:cNvPr id="0" name=""/>
        <dsp:cNvSpPr/>
      </dsp:nvSpPr>
      <dsp:spPr>
        <a:xfrm>
          <a:off x="2020976" y="2604953"/>
          <a:ext cx="3674503" cy="2204702"/>
        </a:xfrm>
        <a:prstGeom prst="rect">
          <a:avLst/>
        </a:prstGeom>
        <a:solidFill>
          <a:schemeClr val="accent5">
            <a:hueOff val="-8488561"/>
            <a:satOff val="-24427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/>
            <a:t>Uso público. Regulación del acceso.</a:t>
          </a:r>
        </a:p>
      </dsp:txBody>
      <dsp:txXfrm>
        <a:off x="2020976" y="2604953"/>
        <a:ext cx="3674503" cy="2204702"/>
      </dsp:txXfrm>
    </dsp:sp>
    <dsp:sp modelId="{02175625-AAEF-4D04-9F2A-1071F93CAF1B}">
      <dsp:nvSpPr>
        <dsp:cNvPr id="0" name=""/>
        <dsp:cNvSpPr/>
      </dsp:nvSpPr>
      <dsp:spPr>
        <a:xfrm>
          <a:off x="6062930" y="2604953"/>
          <a:ext cx="3674503" cy="2204702"/>
        </a:xfrm>
        <a:prstGeom prst="rect">
          <a:avLst/>
        </a:prstGeom>
        <a:solidFill>
          <a:schemeClr val="accent5">
            <a:hueOff val="-11318081"/>
            <a:satOff val="-32569"/>
            <a:lumOff val="-1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/>
            <a:t>Necesidad de planificación</a:t>
          </a:r>
        </a:p>
      </dsp:txBody>
      <dsp:txXfrm>
        <a:off x="6062930" y="2604953"/>
        <a:ext cx="3674503" cy="22047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B3E22-5914-40FF-8ED1-D25D61C9D9D0}">
      <dsp:nvSpPr>
        <dsp:cNvPr id="0" name=""/>
        <dsp:cNvSpPr/>
      </dsp:nvSpPr>
      <dsp:spPr>
        <a:xfrm>
          <a:off x="2306" y="964882"/>
          <a:ext cx="4918880" cy="29513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Ninguna regulación de la infraestructura pública puede ser ajena a los mecanismos por los cuales se obtienen los recursos necesarios para su construcción, operación y mantenimiento:</a:t>
          </a:r>
          <a:endParaRPr lang="es-MX" sz="2500" kern="1200" dirty="0"/>
        </a:p>
      </dsp:txBody>
      <dsp:txXfrm>
        <a:off x="88747" y="1051323"/>
        <a:ext cx="4745998" cy="2778446"/>
      </dsp:txXfrm>
    </dsp:sp>
    <dsp:sp modelId="{30358EC6-5C7E-4C70-A62A-817DA7B82601}">
      <dsp:nvSpPr>
        <dsp:cNvPr id="0" name=""/>
        <dsp:cNvSpPr/>
      </dsp:nvSpPr>
      <dsp:spPr>
        <a:xfrm>
          <a:off x="5354048" y="1830605"/>
          <a:ext cx="1042802" cy="1219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/>
        </a:p>
      </dsp:txBody>
      <dsp:txXfrm>
        <a:off x="5354048" y="2074581"/>
        <a:ext cx="729961" cy="731930"/>
      </dsp:txXfrm>
    </dsp:sp>
    <dsp:sp modelId="{BE985C75-6CD3-4DD4-B986-DD7FEB01A82B}">
      <dsp:nvSpPr>
        <dsp:cNvPr id="0" name=""/>
        <dsp:cNvSpPr/>
      </dsp:nvSpPr>
      <dsp:spPr>
        <a:xfrm>
          <a:off x="6888739" y="964882"/>
          <a:ext cx="4918880" cy="2951328"/>
        </a:xfrm>
        <a:prstGeom prst="roundRect">
          <a:avLst>
            <a:gd name="adj" fmla="val 10000"/>
          </a:avLst>
        </a:prstGeom>
        <a:solidFill>
          <a:schemeClr val="accent4">
            <a:hueOff val="7678067"/>
            <a:satOff val="82431"/>
            <a:lumOff val="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/>
            <a:t>el Financiamiento </a:t>
          </a:r>
          <a:endParaRPr lang="es-MX" sz="2500" kern="1200" dirty="0"/>
        </a:p>
      </dsp:txBody>
      <dsp:txXfrm>
        <a:off x="6975180" y="1051323"/>
        <a:ext cx="4745998" cy="27784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7C569-8C9F-4CB2-AD05-87F64070089F}">
      <dsp:nvSpPr>
        <dsp:cNvPr id="0" name=""/>
        <dsp:cNvSpPr/>
      </dsp:nvSpPr>
      <dsp:spPr>
        <a:xfrm>
          <a:off x="57" y="25870"/>
          <a:ext cx="5543500" cy="633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altLang="es-MX" sz="2200" kern="1200" dirty="0"/>
            <a:t>Estatal:</a:t>
          </a:r>
        </a:p>
      </dsp:txBody>
      <dsp:txXfrm>
        <a:off x="57" y="25870"/>
        <a:ext cx="5543500" cy="633600"/>
      </dsp:txXfrm>
    </dsp:sp>
    <dsp:sp modelId="{34F66753-658C-4CDE-8972-DFCAAB156E6F}">
      <dsp:nvSpPr>
        <dsp:cNvPr id="0" name=""/>
        <dsp:cNvSpPr/>
      </dsp:nvSpPr>
      <dsp:spPr>
        <a:xfrm>
          <a:off x="57" y="659470"/>
          <a:ext cx="5543500" cy="436317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Ingresos fiscales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Tributos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Crédito Público</a:t>
          </a:r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Préstamos de Organismos Multilaterales o Nacionales de Fomento (BM, BID, CAF, BNDES, etc.)</a:t>
          </a:r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Préstamos de Privados</a:t>
          </a:r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/>
            <a:t>Emisión de deuda destinada al público inversor (títulos)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altLang="es-MX" sz="2200" kern="1200" dirty="0"/>
        </a:p>
      </dsp:txBody>
      <dsp:txXfrm>
        <a:off x="57" y="659470"/>
        <a:ext cx="5543500" cy="4363177"/>
      </dsp:txXfrm>
    </dsp:sp>
    <dsp:sp modelId="{00199DAE-17B5-4E21-A9F4-3B88AC151043}">
      <dsp:nvSpPr>
        <dsp:cNvPr id="0" name=""/>
        <dsp:cNvSpPr/>
      </dsp:nvSpPr>
      <dsp:spPr>
        <a:xfrm>
          <a:off x="6319648" y="25870"/>
          <a:ext cx="5543500" cy="633600"/>
        </a:xfrm>
        <a:prstGeom prst="rect">
          <a:avLst/>
        </a:prstGeom>
        <a:solidFill>
          <a:schemeClr val="accent5">
            <a:hueOff val="-11318081"/>
            <a:satOff val="-32569"/>
            <a:lumOff val="-14117"/>
            <a:alphaOff val="0"/>
          </a:schemeClr>
        </a:solidFill>
        <a:ln w="12700" cap="flat" cmpd="sng" algn="ctr">
          <a:solidFill>
            <a:schemeClr val="accent5">
              <a:hueOff val="-11318081"/>
              <a:satOff val="-32569"/>
              <a:lumOff val="-141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altLang="es-MX" sz="2200" kern="1200" dirty="0"/>
            <a:t>Privado:</a:t>
          </a:r>
        </a:p>
      </dsp:txBody>
      <dsp:txXfrm>
        <a:off x="6319648" y="25870"/>
        <a:ext cx="5543500" cy="633600"/>
      </dsp:txXfrm>
    </dsp:sp>
    <dsp:sp modelId="{BFBE83E3-3ECD-43FB-A7CA-C230E944534E}">
      <dsp:nvSpPr>
        <dsp:cNvPr id="0" name=""/>
        <dsp:cNvSpPr/>
      </dsp:nvSpPr>
      <dsp:spPr>
        <a:xfrm>
          <a:off x="6319648" y="659470"/>
          <a:ext cx="5543500" cy="4363177"/>
        </a:xfrm>
        <a:prstGeom prst="rect">
          <a:avLst/>
        </a:prstGeom>
        <a:solidFill>
          <a:schemeClr val="accent5">
            <a:tint val="40000"/>
            <a:alpha val="90000"/>
            <a:hueOff val="-12137384"/>
            <a:satOff val="-43285"/>
            <a:lumOff val="-385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2137384"/>
              <a:satOff val="-43285"/>
              <a:lumOff val="-38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kern="1200" dirty="0" err="1"/>
            <a:t>Equity</a:t>
          </a:r>
          <a:r>
            <a:rPr lang="es-AR" altLang="es-MX" sz="2200" kern="1200" dirty="0"/>
            <a:t>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i="1" kern="1200" dirty="0" smtClean="0"/>
            <a:t>“Leasing Público”</a:t>
          </a:r>
          <a:endParaRPr lang="es-AR" altLang="es-MX" sz="2200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i="1" kern="1200" dirty="0" smtClean="0"/>
            <a:t>“Contratos llave en mano o </a:t>
          </a:r>
          <a:r>
            <a:rPr lang="es-AR" altLang="es-MX" sz="2200" i="1" kern="1200" dirty="0" err="1" smtClean="0"/>
            <a:t>turnkey</a:t>
          </a:r>
          <a:r>
            <a:rPr lang="es-AR" altLang="es-MX" sz="2200" i="1" kern="1200" dirty="0" smtClean="0"/>
            <a:t> </a:t>
          </a:r>
          <a:r>
            <a:rPr lang="es-AR" altLang="es-MX" sz="2200" i="1" kern="1200" dirty="0" err="1" smtClean="0"/>
            <a:t>contract</a:t>
          </a:r>
          <a:r>
            <a:rPr lang="es-AR" altLang="es-MX" sz="2200" i="1" kern="1200" dirty="0" smtClean="0"/>
            <a:t>”</a:t>
          </a:r>
          <a:endParaRPr lang="es-AR" altLang="es-MX" sz="2200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i="1" kern="1200" dirty="0" smtClean="0"/>
            <a:t>“Contratos BOT (</a:t>
          </a:r>
          <a:r>
            <a:rPr lang="es-AR" altLang="es-MX" sz="2200" i="1" kern="1200" dirty="0" err="1" smtClean="0"/>
            <a:t>Build</a:t>
          </a:r>
          <a:r>
            <a:rPr lang="es-AR" altLang="es-MX" sz="2200" i="1" kern="1200" dirty="0" smtClean="0"/>
            <a:t>, </a:t>
          </a:r>
          <a:r>
            <a:rPr lang="es-AR" altLang="es-MX" sz="2200" i="1" kern="1200" dirty="0" err="1" smtClean="0"/>
            <a:t>Operate</a:t>
          </a:r>
          <a:r>
            <a:rPr lang="es-AR" altLang="es-MX" sz="2200" i="1" kern="1200" dirty="0" smtClean="0"/>
            <a:t> &amp; Transfer)” </a:t>
          </a:r>
          <a:r>
            <a:rPr lang="es-AR" altLang="es-MX" sz="2200" i="0" kern="1200" dirty="0" smtClean="0"/>
            <a:t>: con dos modalidades: </a:t>
          </a:r>
          <a:r>
            <a:rPr lang="es-AR" altLang="es-MX" sz="2200" i="1" kern="1200" dirty="0" smtClean="0"/>
            <a:t>“comando y control” </a:t>
          </a:r>
          <a:r>
            <a:rPr lang="es-AR" altLang="es-MX" sz="2200" i="0" kern="1200" dirty="0" smtClean="0"/>
            <a:t>(planes de inversión obligatoria) o bien </a:t>
          </a:r>
          <a:r>
            <a:rPr lang="es-AR" altLang="es-MX" sz="2200" i="1" kern="1200" dirty="0" smtClean="0"/>
            <a:t>“regulación por incentivos” </a:t>
          </a:r>
          <a:r>
            <a:rPr lang="es-AR" altLang="es-MX" sz="2200" i="0" kern="1200" dirty="0" smtClean="0"/>
            <a:t>(control de resultados)</a:t>
          </a:r>
          <a:endParaRPr lang="es-AR" altLang="es-MX" sz="2200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i="1" kern="1200" dirty="0" smtClean="0"/>
            <a:t>“</a:t>
          </a:r>
          <a:r>
            <a:rPr lang="es-AR" altLang="es-MX" sz="2200" i="1" kern="1200" dirty="0" err="1" smtClean="0"/>
            <a:t>Proyect</a:t>
          </a:r>
          <a:r>
            <a:rPr lang="es-AR" altLang="es-MX" sz="2200" i="1" kern="1200" dirty="0" smtClean="0"/>
            <a:t> </a:t>
          </a:r>
          <a:r>
            <a:rPr lang="es-AR" altLang="es-MX" sz="2200" i="1" kern="1200" dirty="0" err="1" smtClean="0"/>
            <a:t>Finance</a:t>
          </a:r>
          <a:r>
            <a:rPr lang="es-AR" altLang="es-MX" sz="2200" i="1" kern="1200" dirty="0" smtClean="0"/>
            <a:t>”</a:t>
          </a:r>
          <a:endParaRPr lang="es-AR" altLang="es-MX" sz="2200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altLang="es-MX" sz="2200" i="1" kern="1200" dirty="0" smtClean="0"/>
            <a:t>APP</a:t>
          </a:r>
          <a:endParaRPr lang="es-AR" altLang="es-MX" sz="2200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altLang="es-MX" sz="2200" kern="1200" dirty="0"/>
        </a:p>
      </dsp:txBody>
      <dsp:txXfrm>
        <a:off x="6319648" y="659470"/>
        <a:ext cx="5543500" cy="43631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D5444-F62C-42C3-A75A-D9DBA807730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4F617-7A30-41D4-AB86-5D833C98E18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AA1FA-7B6A-47D2-8D61-F225D71B51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179D-2D27-49E2-B022-8EDDA2EFE68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88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1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22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7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1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13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92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00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98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32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98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58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04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81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41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56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49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17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22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006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96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94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9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sz="1200" b="1" i="1">
                <a:latin typeface="Arial"/>
                <a:ea typeface="+mn-ea"/>
                <a:cs typeface="Arial"/>
              </a:rPr>
              <a:t>NOTA:</a:t>
            </a:r>
          </a:p>
          <a:p>
            <a:pPr algn="l" defTabSz="914400">
              <a:buNone/>
            </a:pPr>
            <a:r>
              <a:rPr sz="1200" b="0" i="1">
                <a:latin typeface="Arial"/>
                <a:ea typeface="+mn-ea"/>
                <a:cs typeface="Arial"/>
              </a:rPr>
              <a:t>Para cambiar la imagen de esta dispositiva, seleccione la imagen y elimínela. A continuación haga clic en el icono Imágenes  en el marcador de posición e inserte su imagen.</a:t>
            </a:r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os imágenes con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273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6412954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954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9A3335-6331-4872-A8B7-ECD55539F4D0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neliaschev@helian.com.ar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5909" y="978217"/>
            <a:ext cx="4503763" cy="2069657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Contratos y Financiación de Infraestructura </a:t>
            </a:r>
            <a:r>
              <a:rPr lang="es-ES" dirty="0" smtClean="0"/>
              <a:t>Pública: Nuevas perspectivas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" y="4026091"/>
            <a:ext cx="7970293" cy="2439104"/>
          </a:xfrm>
        </p:spPr>
        <p:txBody>
          <a:bodyPr>
            <a:noAutofit/>
          </a:bodyPr>
          <a:lstStyle/>
          <a:p>
            <a:r>
              <a:rPr lang="es-MX" sz="2100" b="1" dirty="0" smtClean="0"/>
              <a:t>FABIANA SCIACCA</a:t>
            </a:r>
            <a:endParaRPr lang="es-MX" sz="2100" b="1" dirty="0"/>
          </a:p>
          <a:p>
            <a:r>
              <a:rPr lang="es-MX" sz="2100" b="1" dirty="0" smtClean="0"/>
              <a:t>ESCUELA DE ABOGADOS DEL ESTADO</a:t>
            </a:r>
          </a:p>
          <a:p>
            <a:r>
              <a:rPr lang="es-MX" sz="2100" b="1" dirty="0" smtClean="0"/>
              <a:t>FISCALÍA DE ESTADO</a:t>
            </a:r>
          </a:p>
          <a:p>
            <a:r>
              <a:rPr lang="es-MX" sz="2100" b="1" dirty="0" smtClean="0"/>
              <a:t>4 de octubre de 2017</a:t>
            </a:r>
            <a:endParaRPr lang="es-MX" sz="2100" b="1" dirty="0"/>
          </a:p>
        </p:txBody>
      </p:sp>
      <p:pic>
        <p:nvPicPr>
          <p:cNvPr id="6" name="5 Marcador de posición de imagen" descr="beautiful_roads_78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21627" r="216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Contenidos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039761"/>
              </p:ext>
            </p:extLst>
          </p:nvPr>
        </p:nvGraphicFramePr>
        <p:xfrm>
          <a:off x="95534" y="1583140"/>
          <a:ext cx="11996382" cy="5247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9665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1. Infraestructura. Definición</a:t>
            </a:r>
          </a:p>
        </p:txBody>
      </p:sp>
      <p:graphicFrame>
        <p:nvGraphicFramePr>
          <p:cNvPr id="5" name="Diagrama 4"/>
          <p:cNvGraphicFramePr/>
          <p:nvPr>
            <p:extLst/>
          </p:nvPr>
        </p:nvGraphicFramePr>
        <p:xfrm>
          <a:off x="167425" y="1369863"/>
          <a:ext cx="11758412" cy="5340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100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2. Infraestructura Pública. Características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365998"/>
              </p:ext>
            </p:extLst>
          </p:nvPr>
        </p:nvGraphicFramePr>
        <p:xfrm>
          <a:off x="193183" y="1790163"/>
          <a:ext cx="11758411" cy="4842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244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3. Regulación y Financiamiento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684281"/>
              </p:ext>
            </p:extLst>
          </p:nvPr>
        </p:nvGraphicFramePr>
        <p:xfrm>
          <a:off x="218940" y="1635617"/>
          <a:ext cx="11809927" cy="4881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3438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4. Financiamiento según origen o fuente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26469312"/>
              </p:ext>
            </p:extLst>
          </p:nvPr>
        </p:nvGraphicFramePr>
        <p:xfrm>
          <a:off x="139902" y="1571223"/>
          <a:ext cx="11863207" cy="5048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967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Proyect</a:t>
            </a:r>
            <a:r>
              <a:rPr lang="es-AR" dirty="0" smtClean="0"/>
              <a:t> </a:t>
            </a:r>
            <a:r>
              <a:rPr lang="es-AR" dirty="0" err="1" smtClean="0"/>
              <a:t>finance</a:t>
            </a:r>
            <a:r>
              <a:rPr lang="es-AR" dirty="0" smtClean="0"/>
              <a:t>: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AR" dirty="0" smtClean="0"/>
              <a:t>A: financiación normal de</a:t>
            </a:r>
          </a:p>
          <a:p>
            <a:pPr>
              <a:buNone/>
            </a:pPr>
            <a:r>
              <a:rPr lang="es-AR" dirty="0" smtClean="0"/>
              <a:t> un proyecto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5313218" cy="5029201"/>
          </a:xfrm>
        </p:spPr>
        <p:txBody>
          <a:bodyPr/>
          <a:lstStyle/>
          <a:p>
            <a:r>
              <a:rPr lang="es-AR" dirty="0" smtClean="0"/>
              <a:t>B: “</a:t>
            </a:r>
            <a:r>
              <a:rPr lang="es-AR" dirty="0" err="1" smtClean="0"/>
              <a:t>Proyect</a:t>
            </a:r>
            <a:r>
              <a:rPr lang="es-AR" dirty="0" smtClean="0"/>
              <a:t> </a:t>
            </a:r>
            <a:r>
              <a:rPr lang="es-AR" dirty="0" err="1" smtClean="0"/>
              <a:t>finance</a:t>
            </a:r>
            <a:r>
              <a:rPr lang="es-AR" dirty="0" smtClean="0"/>
              <a:t>”</a:t>
            </a:r>
            <a:endParaRPr lang="es-AR" dirty="0"/>
          </a:p>
        </p:txBody>
      </p:sp>
      <p:sp>
        <p:nvSpPr>
          <p:cNvPr id="5" name="4 Elipse"/>
          <p:cNvSpPr/>
          <p:nvPr/>
        </p:nvSpPr>
        <p:spPr>
          <a:xfrm>
            <a:off x="1025236" y="2784764"/>
            <a:ext cx="3061855" cy="3422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5 Rectángulo"/>
          <p:cNvSpPr/>
          <p:nvPr/>
        </p:nvSpPr>
        <p:spPr>
          <a:xfrm>
            <a:off x="1496292" y="3519055"/>
            <a:ext cx="969818" cy="872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endParaRPr lang="es-AR" dirty="0" smtClean="0"/>
          </a:p>
          <a:p>
            <a:pPr algn="ctr"/>
            <a:r>
              <a:rPr lang="es-AR" dirty="0" smtClean="0"/>
              <a:t>A</a:t>
            </a:r>
            <a:endParaRPr lang="es-AR" dirty="0"/>
          </a:p>
        </p:txBody>
      </p:sp>
      <p:sp>
        <p:nvSpPr>
          <p:cNvPr id="7" name="6 Rectángulo"/>
          <p:cNvSpPr/>
          <p:nvPr/>
        </p:nvSpPr>
        <p:spPr>
          <a:xfrm>
            <a:off x="2729346" y="3629891"/>
            <a:ext cx="803564" cy="7897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endParaRPr lang="es-AR" dirty="0" smtClean="0"/>
          </a:p>
          <a:p>
            <a:pPr algn="ctr"/>
            <a:r>
              <a:rPr lang="es-AR" dirty="0" smtClean="0"/>
              <a:t>B</a:t>
            </a:r>
            <a:endParaRPr lang="es-AR" dirty="0"/>
          </a:p>
        </p:txBody>
      </p:sp>
      <p:sp>
        <p:nvSpPr>
          <p:cNvPr id="8" name="7 Rectángulo"/>
          <p:cNvSpPr/>
          <p:nvPr/>
        </p:nvSpPr>
        <p:spPr>
          <a:xfrm>
            <a:off x="1634836" y="4572000"/>
            <a:ext cx="983673" cy="84512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endParaRPr lang="es-AR" dirty="0" smtClean="0"/>
          </a:p>
          <a:p>
            <a:pPr algn="ctr"/>
            <a:r>
              <a:rPr lang="es-AR" dirty="0" smtClean="0"/>
              <a:t>C</a:t>
            </a:r>
            <a:endParaRPr lang="es-AR" dirty="0"/>
          </a:p>
        </p:txBody>
      </p:sp>
      <p:sp>
        <p:nvSpPr>
          <p:cNvPr id="9" name="8 Rectángulo"/>
          <p:cNvSpPr/>
          <p:nvPr/>
        </p:nvSpPr>
        <p:spPr>
          <a:xfrm>
            <a:off x="2840182" y="4627418"/>
            <a:ext cx="803563" cy="83127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endParaRPr lang="es-AR" dirty="0" smtClean="0"/>
          </a:p>
          <a:p>
            <a:pPr algn="ctr"/>
            <a:r>
              <a:rPr lang="es-AR" dirty="0" smtClean="0"/>
              <a:t>X</a:t>
            </a:r>
            <a:endParaRPr lang="es-AR" dirty="0"/>
          </a:p>
        </p:txBody>
      </p:sp>
      <p:sp>
        <p:nvSpPr>
          <p:cNvPr id="10" name="9 Elipse"/>
          <p:cNvSpPr/>
          <p:nvPr/>
        </p:nvSpPr>
        <p:spPr>
          <a:xfrm>
            <a:off x="4599709" y="3671454"/>
            <a:ext cx="1510146" cy="1454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Acreedores</a:t>
            </a:r>
            <a:endParaRPr lang="es-AR" dirty="0"/>
          </a:p>
        </p:txBody>
      </p:sp>
      <p:sp>
        <p:nvSpPr>
          <p:cNvPr id="13" name="12 Flecha derecha"/>
          <p:cNvSpPr/>
          <p:nvPr/>
        </p:nvSpPr>
        <p:spPr>
          <a:xfrm flipH="1">
            <a:off x="4017817" y="4142509"/>
            <a:ext cx="581892" cy="5264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CuadroTexto"/>
          <p:cNvSpPr txBox="1"/>
          <p:nvPr/>
        </p:nvSpPr>
        <p:spPr>
          <a:xfrm>
            <a:off x="1149928" y="6109855"/>
            <a:ext cx="2951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 smtClean="0"/>
              <a:t>Empresa 1</a:t>
            </a:r>
            <a:endParaRPr lang="es-AR" sz="3600" dirty="0"/>
          </a:p>
        </p:txBody>
      </p:sp>
      <p:sp>
        <p:nvSpPr>
          <p:cNvPr id="15" name="14 Elipse"/>
          <p:cNvSpPr/>
          <p:nvPr/>
        </p:nvSpPr>
        <p:spPr>
          <a:xfrm>
            <a:off x="6525491" y="3020290"/>
            <a:ext cx="2632363" cy="22028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Elipse"/>
          <p:cNvSpPr/>
          <p:nvPr/>
        </p:nvSpPr>
        <p:spPr>
          <a:xfrm>
            <a:off x="9698181" y="3255818"/>
            <a:ext cx="1856509" cy="16763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16 CuadroTexto"/>
          <p:cNvSpPr txBox="1"/>
          <p:nvPr/>
        </p:nvSpPr>
        <p:spPr>
          <a:xfrm>
            <a:off x="6705601" y="5320146"/>
            <a:ext cx="2230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/>
              <a:t>Empresa 1</a:t>
            </a:r>
            <a:endParaRPr lang="es-AR" sz="32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670473" y="5486400"/>
            <a:ext cx="227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/>
              <a:t>Empresa 2</a:t>
            </a:r>
            <a:endParaRPr lang="es-AR" sz="3200" dirty="0"/>
          </a:p>
        </p:txBody>
      </p:sp>
      <p:sp>
        <p:nvSpPr>
          <p:cNvPr id="19" name="18 Rectángulo"/>
          <p:cNvSpPr/>
          <p:nvPr/>
        </p:nvSpPr>
        <p:spPr>
          <a:xfrm>
            <a:off x="7051965" y="3505200"/>
            <a:ext cx="817418" cy="7065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r>
              <a:rPr lang="es-AR" dirty="0" smtClean="0"/>
              <a:t>  A</a:t>
            </a:r>
            <a:endParaRPr lang="es-AR" dirty="0"/>
          </a:p>
        </p:txBody>
      </p:sp>
      <p:sp>
        <p:nvSpPr>
          <p:cNvPr id="20" name="19 Rectángulo"/>
          <p:cNvSpPr/>
          <p:nvPr/>
        </p:nvSpPr>
        <p:spPr>
          <a:xfrm>
            <a:off x="7924801" y="3851563"/>
            <a:ext cx="762000" cy="85898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r>
              <a:rPr lang="es-AR" dirty="0" smtClean="0"/>
              <a:t> C</a:t>
            </a:r>
            <a:endParaRPr lang="es-AR" dirty="0"/>
          </a:p>
        </p:txBody>
      </p:sp>
      <p:sp>
        <p:nvSpPr>
          <p:cNvPr id="21" name="20 Rectángulo"/>
          <p:cNvSpPr/>
          <p:nvPr/>
        </p:nvSpPr>
        <p:spPr>
          <a:xfrm>
            <a:off x="7024255" y="4239490"/>
            <a:ext cx="803564" cy="69272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r>
              <a:rPr lang="es-AR" dirty="0" smtClean="0"/>
              <a:t> B</a:t>
            </a:r>
            <a:endParaRPr lang="es-AR" dirty="0"/>
          </a:p>
        </p:txBody>
      </p:sp>
      <p:sp>
        <p:nvSpPr>
          <p:cNvPr id="22" name="21 Rectángulo"/>
          <p:cNvSpPr/>
          <p:nvPr/>
        </p:nvSpPr>
        <p:spPr>
          <a:xfrm>
            <a:off x="10210800" y="3823855"/>
            <a:ext cx="817418" cy="803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Proy</a:t>
            </a:r>
            <a:r>
              <a:rPr lang="es-AR" dirty="0" smtClean="0"/>
              <a:t> X</a:t>
            </a:r>
            <a:endParaRPr lang="es-AR" dirty="0"/>
          </a:p>
        </p:txBody>
      </p:sp>
      <p:sp>
        <p:nvSpPr>
          <p:cNvPr id="23" name="22 Flecha izquierda y derecha"/>
          <p:cNvSpPr/>
          <p:nvPr/>
        </p:nvSpPr>
        <p:spPr>
          <a:xfrm>
            <a:off x="7827818" y="5874328"/>
            <a:ext cx="2299855" cy="55418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23 CuadroTexto"/>
          <p:cNvSpPr txBox="1"/>
          <p:nvPr/>
        </p:nvSpPr>
        <p:spPr>
          <a:xfrm>
            <a:off x="7148946" y="6488668"/>
            <a:ext cx="432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Relación de propiedad y </a:t>
            </a:r>
            <a:r>
              <a:rPr lang="es-AR" dirty="0" err="1" smtClean="0"/>
              <a:t>resp</a:t>
            </a:r>
            <a:r>
              <a:rPr lang="es-AR" dirty="0" smtClean="0"/>
              <a:t>. limitada</a:t>
            </a:r>
            <a:endParaRPr lang="es-AR" dirty="0"/>
          </a:p>
        </p:txBody>
      </p:sp>
      <p:sp>
        <p:nvSpPr>
          <p:cNvPr id="25" name="24 Elipse"/>
          <p:cNvSpPr/>
          <p:nvPr/>
        </p:nvSpPr>
        <p:spPr>
          <a:xfrm>
            <a:off x="6705600" y="2424545"/>
            <a:ext cx="2286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Acreedores</a:t>
            </a:r>
            <a:endParaRPr lang="es-AR" dirty="0"/>
          </a:p>
        </p:txBody>
      </p:sp>
      <p:sp>
        <p:nvSpPr>
          <p:cNvPr id="26" name="25 Elipse"/>
          <p:cNvSpPr/>
          <p:nvPr/>
        </p:nvSpPr>
        <p:spPr>
          <a:xfrm>
            <a:off x="9448800" y="2466110"/>
            <a:ext cx="1995055" cy="651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Acreedores</a:t>
            </a:r>
            <a:endParaRPr lang="es-AR" dirty="0"/>
          </a:p>
        </p:txBody>
      </p:sp>
      <p:sp>
        <p:nvSpPr>
          <p:cNvPr id="27" name="26 Flecha abajo"/>
          <p:cNvSpPr/>
          <p:nvPr/>
        </p:nvSpPr>
        <p:spPr>
          <a:xfrm>
            <a:off x="7536873" y="2895599"/>
            <a:ext cx="720436" cy="16625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27 Flecha abajo"/>
          <p:cNvSpPr/>
          <p:nvPr/>
        </p:nvSpPr>
        <p:spPr>
          <a:xfrm>
            <a:off x="10210801" y="2964873"/>
            <a:ext cx="512617" cy="48490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10CEB4-1BEE-4DDC-A624-35A3C6244DEE}" type="slidenum">
              <a:rPr lang="es-ES" altLang="es-MX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s-ES" altLang="es-MX" sz="1200">
              <a:solidFill>
                <a:srgbClr val="898989"/>
              </a:solidFill>
            </a:endParaRPr>
          </a:p>
        </p:txBody>
      </p:sp>
      <p:sp>
        <p:nvSpPr>
          <p:cNvPr id="33795" name="4 Marcador de número de diapositiva"/>
          <p:cNvSpPr txBox="1">
            <a:spLocks noGrp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5F3D07CA-D71E-45FC-9089-DADB95C3F703}" type="slidenum">
              <a:rPr lang="es-ES" altLang="es-MX" sz="1200">
                <a:solidFill>
                  <a:srgbClr val="898989"/>
                </a:solidFill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s-ES" altLang="es-MX" sz="1200">
              <a:solidFill>
                <a:srgbClr val="898989"/>
              </a:solidFill>
            </a:endParaRP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12800" y="228600"/>
            <a:ext cx="10363200" cy="1219200"/>
          </a:xfrm>
        </p:spPr>
        <p:txBody>
          <a:bodyPr lIns="90488" tIns="44450" rIns="90488" bIns="44450"/>
          <a:lstStyle/>
          <a:p>
            <a:pPr eaLnBrk="1" hangingPunct="1"/>
            <a:r>
              <a:rPr lang="es-ES_tradnl" altLang="es-MX" sz="32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Estructura de un contrato PPP</a:t>
            </a:r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719667" y="1628775"/>
            <a:ext cx="2929467" cy="90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000">
                <a:latin typeface="Times New Roman" panose="02020603050405020304" pitchFamily="18" charset="0"/>
              </a:rPr>
              <a:t>Banco que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000">
                <a:latin typeface="Times New Roman" panose="02020603050405020304" pitchFamily="18" charset="0"/>
              </a:rPr>
              <a:t>otorga la fianza</a:t>
            </a: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4775200" y="1600200"/>
            <a:ext cx="2421467" cy="67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400">
                <a:latin typeface="Times New Roman" panose="02020603050405020304" pitchFamily="18" charset="0"/>
              </a:rPr>
              <a:t>Contratista</a:t>
            </a:r>
          </a:p>
        </p:txBody>
      </p:sp>
      <p:sp>
        <p:nvSpPr>
          <p:cNvPr id="33799" name="Rectangle 5"/>
          <p:cNvSpPr>
            <a:spLocks noChangeArrowheads="1"/>
          </p:cNvSpPr>
          <p:nvPr/>
        </p:nvSpPr>
        <p:spPr bwMode="auto">
          <a:xfrm>
            <a:off x="7924800" y="1524000"/>
            <a:ext cx="2827867" cy="90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400">
                <a:latin typeface="Times New Roman" panose="02020603050405020304" pitchFamily="18" charset="0"/>
              </a:rPr>
              <a:t>Sponsors</a:t>
            </a:r>
          </a:p>
        </p:txBody>
      </p:sp>
      <p:sp>
        <p:nvSpPr>
          <p:cNvPr id="3380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268941" y="4935071"/>
            <a:ext cx="5109883" cy="1710204"/>
          </a:xfrm>
        </p:spPr>
        <p:txBody>
          <a:bodyPr lIns="90488" tIns="44450" rIns="90488" bIns="44450">
            <a:normAutofit fontScale="32500" lnSpcReduction="20000"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_tradnl" altLang="es-MX" sz="5500" b="1" dirty="0" smtClean="0">
                <a:latin typeface="Times New Roman" panose="02020603050405020304" pitchFamily="18" charset="0"/>
              </a:rPr>
              <a:t>Garantía incluye (</a:t>
            </a:r>
            <a:r>
              <a:rPr lang="es-ES_tradnl" altLang="es-MX" sz="5500" b="1" dirty="0" err="1" smtClean="0">
                <a:latin typeface="Times New Roman" panose="02020603050405020304" pitchFamily="18" charset="0"/>
              </a:rPr>
              <a:t>step</a:t>
            </a:r>
            <a:r>
              <a:rPr lang="es-ES_tradnl" altLang="es-MX" sz="5500" b="1" dirty="0" smtClean="0">
                <a:latin typeface="Times New Roman" panose="02020603050405020304" pitchFamily="18" charset="0"/>
              </a:rPr>
              <a:t> in </a:t>
            </a:r>
            <a:r>
              <a:rPr lang="es-ES_tradnl" altLang="es-MX" sz="5500" b="1" dirty="0" err="1" smtClean="0">
                <a:latin typeface="Times New Roman" panose="02020603050405020304" pitchFamily="18" charset="0"/>
              </a:rPr>
              <a:t>feature</a:t>
            </a:r>
            <a:r>
              <a:rPr lang="es-ES_tradnl" altLang="es-MX" sz="5500" b="1" dirty="0" smtClean="0">
                <a:latin typeface="Times New Roman" panose="02020603050405020304" pitchFamily="18" charset="0"/>
              </a:rPr>
              <a:t>)</a:t>
            </a:r>
            <a:endParaRPr lang="es-ES_tradnl" altLang="es-MX" sz="55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_tradnl" altLang="es-MX" sz="5500" dirty="0" smtClean="0">
                <a:latin typeface="Times New Roman" panose="02020603050405020304" pitchFamily="18" charset="0"/>
              </a:rPr>
              <a:t>- cesión del contrato de construcción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_tradnl" altLang="es-MX" sz="5500" dirty="0" smtClean="0">
                <a:latin typeface="Times New Roman" panose="02020603050405020304" pitchFamily="18" charset="0"/>
              </a:rPr>
              <a:t>- cesión de las garantías de cumplimiento (performance </a:t>
            </a:r>
            <a:r>
              <a:rPr lang="es-ES_tradnl" altLang="es-MX" sz="5500" dirty="0" err="1" smtClean="0">
                <a:latin typeface="Times New Roman" panose="02020603050405020304" pitchFamily="18" charset="0"/>
              </a:rPr>
              <a:t>bonds</a:t>
            </a:r>
            <a:r>
              <a:rPr lang="es-ES_tradnl" altLang="es-MX" sz="5500" dirty="0" smtClean="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_tradnl" altLang="es-MX" sz="5500" dirty="0" smtClean="0">
                <a:latin typeface="Times New Roman" panose="02020603050405020304" pitchFamily="18" charset="0"/>
              </a:rPr>
              <a:t>- Seguros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s-ES_tradnl" altLang="es-MX" sz="1500" dirty="0" smtClean="0">
              <a:latin typeface="Times New Roman" panose="02020603050405020304" pitchFamily="18" charset="0"/>
            </a:endParaRPr>
          </a:p>
        </p:txBody>
      </p:sp>
      <p:sp>
        <p:nvSpPr>
          <p:cNvPr id="33801" name="Rectangle 7"/>
          <p:cNvSpPr>
            <a:spLocks noChangeArrowheads="1"/>
          </p:cNvSpPr>
          <p:nvPr/>
        </p:nvSpPr>
        <p:spPr bwMode="auto">
          <a:xfrm>
            <a:off x="8534400" y="3505200"/>
            <a:ext cx="2319867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000">
                <a:latin typeface="Times New Roman" panose="02020603050405020304" pitchFamily="18" charset="0"/>
              </a:rPr>
              <a:t>Prestamistas</a:t>
            </a:r>
          </a:p>
        </p:txBody>
      </p:sp>
      <p:sp>
        <p:nvSpPr>
          <p:cNvPr id="33802" name="Rectangle 8"/>
          <p:cNvSpPr>
            <a:spLocks noChangeArrowheads="1"/>
          </p:cNvSpPr>
          <p:nvPr/>
        </p:nvSpPr>
        <p:spPr bwMode="auto">
          <a:xfrm>
            <a:off x="4775200" y="3581400"/>
            <a:ext cx="1710267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400">
                <a:latin typeface="Times New Roman" panose="02020603050405020304" pitchFamily="18" charset="0"/>
              </a:rPr>
              <a:t>SPV</a:t>
            </a: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6197600" y="5334000"/>
            <a:ext cx="4165600" cy="533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Fiduciario</a:t>
            </a:r>
          </a:p>
        </p:txBody>
      </p:sp>
      <p:sp>
        <p:nvSpPr>
          <p:cNvPr id="33804" name="Rectangle 10"/>
          <p:cNvSpPr>
            <a:spLocks noChangeArrowheads="1"/>
          </p:cNvSpPr>
          <p:nvPr/>
        </p:nvSpPr>
        <p:spPr bwMode="auto">
          <a:xfrm>
            <a:off x="1801285" y="3095626"/>
            <a:ext cx="2632132" cy="366767"/>
          </a:xfrm>
          <a:prstGeom prst="rect">
            <a:avLst/>
          </a:prstGeom>
          <a:noFill/>
          <a:ln w="12700">
            <a:solidFill>
              <a:srgbClr val="FFFF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garantías de cumplimiento</a:t>
            </a:r>
          </a:p>
        </p:txBody>
      </p:sp>
      <p:sp>
        <p:nvSpPr>
          <p:cNvPr id="33805" name="Line 11"/>
          <p:cNvSpPr>
            <a:spLocks noChangeShapeType="1"/>
          </p:cNvSpPr>
          <p:nvPr/>
        </p:nvSpPr>
        <p:spPr bwMode="auto">
          <a:xfrm>
            <a:off x="1219200" y="2667000"/>
            <a:ext cx="0" cy="9017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>
            <a:off x="1219200" y="3733800"/>
            <a:ext cx="292946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07" name="Rectangle 13"/>
          <p:cNvSpPr>
            <a:spLocks noChangeArrowheads="1"/>
          </p:cNvSpPr>
          <p:nvPr/>
        </p:nvSpPr>
        <p:spPr bwMode="auto">
          <a:xfrm>
            <a:off x="6705600" y="4038600"/>
            <a:ext cx="2743200" cy="92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Diferimiento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Pago de Intereses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con eventual capitalización</a:t>
            </a:r>
          </a:p>
        </p:txBody>
      </p:sp>
      <p:sp>
        <p:nvSpPr>
          <p:cNvPr id="33808" name="Rectangle 14"/>
          <p:cNvSpPr>
            <a:spLocks noChangeArrowheads="1"/>
          </p:cNvSpPr>
          <p:nvPr/>
        </p:nvSpPr>
        <p:spPr bwMode="auto">
          <a:xfrm>
            <a:off x="6889751" y="3254375"/>
            <a:ext cx="1029129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préstamo</a:t>
            </a: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 flipH="1">
            <a:off x="6798734" y="3657600"/>
            <a:ext cx="15409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H="1">
            <a:off x="7010400" y="3886200"/>
            <a:ext cx="133773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1" name="Rectangle 17"/>
          <p:cNvSpPr>
            <a:spLocks noChangeArrowheads="1"/>
          </p:cNvSpPr>
          <p:nvPr/>
        </p:nvSpPr>
        <p:spPr bwMode="auto">
          <a:xfrm>
            <a:off x="9448800" y="2667001"/>
            <a:ext cx="1593386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Garantía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de los sponsors</a:t>
            </a: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>
            <a:off x="9042400" y="2590800"/>
            <a:ext cx="0" cy="749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 flipV="1">
            <a:off x="5588000" y="2438400"/>
            <a:ext cx="0" cy="927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4" name="Rectangle 20"/>
          <p:cNvSpPr>
            <a:spLocks noChangeArrowheads="1"/>
          </p:cNvSpPr>
          <p:nvPr/>
        </p:nvSpPr>
        <p:spPr bwMode="auto">
          <a:xfrm>
            <a:off x="5689600" y="2514601"/>
            <a:ext cx="1586974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Costos 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 construcción</a:t>
            </a:r>
          </a:p>
        </p:txBody>
      </p:sp>
      <p:sp>
        <p:nvSpPr>
          <p:cNvPr id="33815" name="Rectangle 21"/>
          <p:cNvSpPr>
            <a:spLocks noChangeArrowheads="1"/>
          </p:cNvSpPr>
          <p:nvPr/>
        </p:nvSpPr>
        <p:spPr bwMode="auto">
          <a:xfrm>
            <a:off x="118534" y="88900"/>
            <a:ext cx="11853333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altLang="es-MX" sz="1800"/>
          </a:p>
        </p:txBody>
      </p:sp>
      <p:sp>
        <p:nvSpPr>
          <p:cNvPr id="33816" name="Line 22"/>
          <p:cNvSpPr>
            <a:spLocks noChangeShapeType="1"/>
          </p:cNvSpPr>
          <p:nvPr/>
        </p:nvSpPr>
        <p:spPr bwMode="auto">
          <a:xfrm>
            <a:off x="5689600" y="4343400"/>
            <a:ext cx="694267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7" name="Line 23"/>
          <p:cNvSpPr>
            <a:spLocks noChangeShapeType="1"/>
          </p:cNvSpPr>
          <p:nvPr/>
        </p:nvSpPr>
        <p:spPr bwMode="auto">
          <a:xfrm flipV="1">
            <a:off x="9956800" y="4495800"/>
            <a:ext cx="592667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18" name="Rectangle 24"/>
          <p:cNvSpPr>
            <a:spLocks noChangeArrowheads="1"/>
          </p:cNvSpPr>
          <p:nvPr/>
        </p:nvSpPr>
        <p:spPr bwMode="auto">
          <a:xfrm>
            <a:off x="4572000" y="4648201"/>
            <a:ext cx="1067601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800">
                <a:latin typeface="Times New Roman" panose="02020603050405020304" pitchFamily="18" charset="0"/>
                <a:cs typeface="Times New Roman" panose="02020603050405020304" pitchFamily="18" charset="0"/>
              </a:rPr>
              <a:t>Garantías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5. Determinar quién:</a:t>
            </a:r>
          </a:p>
        </p:txBody>
      </p:sp>
      <p:graphicFrame>
        <p:nvGraphicFramePr>
          <p:cNvPr id="6" name="Diagrama 5"/>
          <p:cNvGraphicFramePr/>
          <p:nvPr>
            <p:extLst/>
          </p:nvPr>
        </p:nvGraphicFramePr>
        <p:xfrm>
          <a:off x="167426" y="1571223"/>
          <a:ext cx="11797048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022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6. Formas de financiamiento y asignación de roles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53738182"/>
              </p:ext>
            </p:extLst>
          </p:nvPr>
        </p:nvGraphicFramePr>
        <p:xfrm>
          <a:off x="154546" y="1609859"/>
          <a:ext cx="11822806" cy="5151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2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7. Roles y riesgos. Ejemplo 1: Obra pública. Ley 13.064</a:t>
            </a: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105878762"/>
              </p:ext>
            </p:extLst>
          </p:nvPr>
        </p:nvGraphicFramePr>
        <p:xfrm>
          <a:off x="193183" y="1600201"/>
          <a:ext cx="11900079" cy="5071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484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8. Roles y riesgos. Ejemplo 2: Leyes 24.065 y 24.076</a:t>
            </a:r>
            <a:br>
              <a:rPr lang="es-MX" dirty="0"/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26487464"/>
              </p:ext>
            </p:extLst>
          </p:nvPr>
        </p:nvGraphicFramePr>
        <p:xfrm>
          <a:off x="141667" y="1600201"/>
          <a:ext cx="11912957" cy="504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527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9. </a:t>
            </a:r>
            <a:r>
              <a:rPr lang="es-MX" dirty="0"/>
              <a:t>Condiciones necesarias para la realización de inversiones privadas y para su financiamiento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64650512"/>
              </p:ext>
            </p:extLst>
          </p:nvPr>
        </p:nvGraphicFramePr>
        <p:xfrm>
          <a:off x="180304" y="1600201"/>
          <a:ext cx="11797048" cy="5109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582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303" y="255134"/>
            <a:ext cx="11566219" cy="1036850"/>
          </a:xfrm>
        </p:spPr>
        <p:txBody>
          <a:bodyPr>
            <a:normAutofit/>
          </a:bodyPr>
          <a:lstStyle/>
          <a:p>
            <a:r>
              <a:rPr lang="es-MX" dirty="0" smtClean="0"/>
              <a:t>10. </a:t>
            </a:r>
            <a:r>
              <a:rPr lang="es-MX" dirty="0"/>
              <a:t>Financiamiento de infraestructura y régimen de contratos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677539368"/>
              </p:ext>
            </p:extLst>
          </p:nvPr>
        </p:nvGraphicFramePr>
        <p:xfrm>
          <a:off x="180304" y="1600201"/>
          <a:ext cx="11797048" cy="5109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488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303" y="255134"/>
            <a:ext cx="11566219" cy="1036850"/>
          </a:xfrm>
        </p:spPr>
        <p:txBody>
          <a:bodyPr>
            <a:normAutofit/>
          </a:bodyPr>
          <a:lstStyle/>
          <a:p>
            <a:r>
              <a:rPr lang="es-MX" dirty="0" smtClean="0"/>
              <a:t>11. </a:t>
            </a:r>
            <a:r>
              <a:rPr lang="es-MX" dirty="0"/>
              <a:t>Financiamiento de infraestructura y régimen de contratos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38753903"/>
              </p:ext>
            </p:extLst>
          </p:nvPr>
        </p:nvGraphicFramePr>
        <p:xfrm>
          <a:off x="180304" y="1600201"/>
          <a:ext cx="11797048" cy="5109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60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0" y="385641"/>
            <a:ext cx="12192000" cy="595087"/>
          </a:xfrm>
        </p:spPr>
        <p:txBody>
          <a:bodyPr>
            <a:noAutofit/>
          </a:bodyPr>
          <a:lstStyle/>
          <a:p>
            <a:pPr algn="ctr"/>
            <a:r>
              <a:rPr lang="es-MX" sz="3500" dirty="0" smtClean="0">
                <a:solidFill>
                  <a:srgbClr val="222222"/>
                </a:solidFill>
                <a:latin typeface="+mn-lt"/>
              </a:rPr>
              <a:t>Régimen de Participación Público Privada: la Ley 27.328</a:t>
            </a:r>
            <a:endParaRPr lang="es-ES" sz="3500" dirty="0">
              <a:solidFill>
                <a:srgbClr val="222222"/>
              </a:solidFill>
              <a:latin typeface="+mn-lt"/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6863738" y="5272124"/>
            <a:ext cx="4845698" cy="12500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FABIANA SCIACCA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MX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ESCUELA DE ABOGADOS DEL ESTADO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MX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s-MX" sz="20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OCTUBRE DE 2017</a:t>
            </a:r>
            <a:endParaRPr kumimoji="0" lang="es-MX" sz="2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17585" y="1224951"/>
            <a:ext cx="11171207" cy="39297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11 Imagen" descr="puente-moderno-del-camino-30599783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776" y="1201272"/>
            <a:ext cx="10998769" cy="39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0386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1"/>
            <a:ext cx="12191999" cy="1331258"/>
          </a:xfrm>
        </p:spPr>
        <p:txBody>
          <a:bodyPr>
            <a:noAutofit/>
          </a:bodyPr>
          <a:lstStyle/>
          <a:p>
            <a:pPr lvl="0" algn="ctr"/>
            <a:r>
              <a:rPr lang="es-AR" altLang="es-MX" sz="4000" dirty="0" smtClean="0">
                <a:solidFill>
                  <a:schemeClr val="accent2"/>
                </a:solidFill>
              </a:rPr>
              <a:t/>
            </a:r>
            <a:br>
              <a:rPr lang="es-AR" altLang="es-MX" sz="4000" dirty="0" smtClean="0">
                <a:solidFill>
                  <a:schemeClr val="accent2"/>
                </a:solidFill>
              </a:rPr>
            </a:br>
            <a:r>
              <a:rPr lang="es-AR" altLang="es-MX" sz="4000" dirty="0" smtClean="0">
                <a:solidFill>
                  <a:schemeClr val="accent2"/>
                </a:solidFill>
              </a:rPr>
              <a:t>Concesión de Obra Pública y/o PPP: régimen legal</a:t>
            </a:r>
            <a:r>
              <a:rPr lang="es-AR" altLang="es-MX" sz="4000" dirty="0" smtClean="0"/>
              <a:t/>
            </a:r>
            <a:br>
              <a:rPr lang="es-AR" altLang="es-MX" sz="4000" dirty="0" smtClean="0"/>
            </a:br>
            <a:endParaRPr lang="es-MX" sz="4000" dirty="0">
              <a:solidFill>
                <a:srgbClr val="222222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701059"/>
              </p:ext>
            </p:extLst>
          </p:nvPr>
        </p:nvGraphicFramePr>
        <p:xfrm>
          <a:off x="986593" y="1340768"/>
          <a:ext cx="10218815" cy="4687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651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193366"/>
              </p:ext>
            </p:extLst>
          </p:nvPr>
        </p:nvGraphicFramePr>
        <p:xfrm>
          <a:off x="789993" y="1268760"/>
          <a:ext cx="10598595" cy="4431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 smtClean="0">
                <a:solidFill>
                  <a:srgbClr val="222222"/>
                </a:solidFill>
                <a:latin typeface="+mj-lt"/>
                <a:ea typeface="+mj-ea"/>
                <a:cs typeface="+mj-cs"/>
              </a:rPr>
              <a:t>El contrato – consideraciones generales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61004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820138"/>
              </p:ext>
            </p:extLst>
          </p:nvPr>
        </p:nvGraphicFramePr>
        <p:xfrm>
          <a:off x="1047478" y="2326340"/>
          <a:ext cx="10057415" cy="3647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753035" y="363071"/>
            <a:ext cx="1098624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Recomposición de los contratos de concesión y/o PPP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44271684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796271"/>
              </p:ext>
            </p:extLst>
          </p:nvPr>
        </p:nvGraphicFramePr>
        <p:xfrm>
          <a:off x="2316001" y="1044329"/>
          <a:ext cx="7593785" cy="4943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>
                <a:solidFill>
                  <a:srgbClr val="222222"/>
                </a:solidFill>
              </a:rPr>
              <a:t>Ley 27.328: un resumen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7470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306615"/>
              </p:ext>
            </p:extLst>
          </p:nvPr>
        </p:nvGraphicFramePr>
        <p:xfrm>
          <a:off x="2316001" y="1044329"/>
          <a:ext cx="7593785" cy="4943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>
                <a:solidFill>
                  <a:srgbClr val="222222"/>
                </a:solidFill>
              </a:rPr>
              <a:t>Reglamentación: algunos aspectos salientes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7382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548775"/>
              </p:ext>
            </p:extLst>
          </p:nvPr>
        </p:nvGraphicFramePr>
        <p:xfrm>
          <a:off x="839334" y="1200745"/>
          <a:ext cx="10729274" cy="4568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>
                <a:solidFill>
                  <a:srgbClr val="222222"/>
                </a:solidFill>
              </a:rPr>
              <a:t>Fortalezas e innovaciones de la Ley 27.328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44371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70665"/>
              </p:ext>
            </p:extLst>
          </p:nvPr>
        </p:nvGraphicFramePr>
        <p:xfrm>
          <a:off x="572107" y="1506070"/>
          <a:ext cx="11284533" cy="4800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>
                <a:solidFill>
                  <a:srgbClr val="222222"/>
                </a:solidFill>
              </a:rPr>
              <a:t>Interrogantes y desafíos de la Ley 27.328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8485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478239"/>
              </p:ext>
            </p:extLst>
          </p:nvPr>
        </p:nvGraphicFramePr>
        <p:xfrm>
          <a:off x="1173167" y="1436921"/>
          <a:ext cx="9845667" cy="3998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3822" y="6416098"/>
            <a:ext cx="538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Régimen de Participación Público Privada: la Ley 27.328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241" y="6416098"/>
            <a:ext cx="301686" cy="369332"/>
          </a:xfrm>
          <a:noFill/>
        </p:spPr>
        <p:txBody>
          <a:bodyPr wrap="none" rtlCol="0">
            <a:spAutoFit/>
          </a:bodyPr>
          <a:lstStyle/>
          <a:p>
            <a:fld id="{A7F8E3F6-DE14-48B2-B2BC-6FABA9630FB8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202068"/>
            <a:ext cx="12191999" cy="7703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s-MX" sz="3600" dirty="0">
                <a:solidFill>
                  <a:srgbClr val="222222"/>
                </a:solidFill>
              </a:rPr>
              <a:t>Principales preocupaciones de acreedores e inversores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100538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1037230" y="1218491"/>
            <a:ext cx="5378811" cy="2560320"/>
          </a:xfrm>
        </p:spPr>
        <p:txBody>
          <a:bodyPr/>
          <a:lstStyle/>
          <a:p>
            <a:r>
              <a:rPr lang="es-MX" dirty="0"/>
              <a:t>Muchas gracias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225084" y="4026090"/>
            <a:ext cx="5820876" cy="2146110"/>
          </a:xfrm>
        </p:spPr>
        <p:txBody>
          <a:bodyPr>
            <a:normAutofit/>
          </a:bodyPr>
          <a:lstStyle/>
          <a:p>
            <a:r>
              <a:rPr lang="es-MX" sz="3200" b="1" i="1" u="sng" dirty="0" smtClean="0">
                <a:solidFill>
                  <a:srgbClr val="FF0000"/>
                </a:solidFill>
                <a:hlinkClick r:id="rId3"/>
              </a:rPr>
              <a:t>FABIANA SCIACCA</a:t>
            </a:r>
          </a:p>
          <a:p>
            <a:r>
              <a:rPr lang="es-MX" sz="3200" i="1" dirty="0" smtClean="0">
                <a:solidFill>
                  <a:srgbClr val="FF0000"/>
                </a:solidFill>
                <a:hlinkClick r:id="rId3"/>
              </a:rPr>
              <a:t>fsiacca@fibertel.com.ar</a:t>
            </a:r>
          </a:p>
          <a:p>
            <a:r>
              <a:rPr lang="es-MX" sz="3200" i="1" dirty="0" smtClean="0">
                <a:solidFill>
                  <a:srgbClr val="FF0000"/>
                </a:solidFill>
                <a:hlinkClick r:id="rId3"/>
              </a:rPr>
              <a:t>fsciacca@justiciacordoba.gob.ar</a:t>
            </a:r>
          </a:p>
          <a:p>
            <a:endParaRPr lang="es-MX" sz="3200" b="1" i="1" u="sng" dirty="0" smtClean="0">
              <a:solidFill>
                <a:srgbClr val="FF0000"/>
              </a:solidFill>
              <a:hlinkClick r:id="rId3"/>
            </a:endParaRPr>
          </a:p>
          <a:p>
            <a:endParaRPr lang="es-MX" sz="3200" dirty="0">
              <a:solidFill>
                <a:srgbClr val="FF0000"/>
              </a:solidFill>
            </a:endParaRPr>
          </a:p>
        </p:txBody>
      </p:sp>
      <p:pic>
        <p:nvPicPr>
          <p:cNvPr id="6" name="5 Marcador de posición de imagen" descr="puente-moderno-del-camino-30599783 (2).jpg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/>
          <a:srcRect l="18251" r="18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34038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 Direction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lesDirection_16x9_TP103431346" id="{7967F6BA-A0E9-4090-803B-5E1B26E67236}" vid="{D2858717-EA9D-40E4-B182-4BE6C8B5EBEC}"/>
    </a:ext>
  </a:extLst>
</a:theme>
</file>

<file path=ppt/theme/theme2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0D23229-ACB3-4158-AD37-197CF91833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dirección del negocio (pantalla panorámica)</Template>
  <TotalTime>0</TotalTime>
  <Words>1181</Words>
  <Application>Microsoft Office PowerPoint</Application>
  <PresentationFormat>Personalizado</PresentationFormat>
  <Paragraphs>282</Paragraphs>
  <Slides>25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Sales Direction 16X9</vt:lpstr>
      <vt:lpstr>  Contratos y Financiación de Infraestructura Pública: Nuevas perspectivas</vt:lpstr>
      <vt:lpstr>Contenidos</vt:lpstr>
      <vt:lpstr>1. Infraestructura. Definición</vt:lpstr>
      <vt:lpstr>2. Infraestructura Pública. Características</vt:lpstr>
      <vt:lpstr>3. Regulación y Financiamiento</vt:lpstr>
      <vt:lpstr>4. Financiamiento según origen o fuente</vt:lpstr>
      <vt:lpstr>Proyect finance:</vt:lpstr>
      <vt:lpstr>Estructura de un contrato PPP</vt:lpstr>
      <vt:lpstr>5. Determinar quién:</vt:lpstr>
      <vt:lpstr>6. Formas de financiamiento y asignación de roles</vt:lpstr>
      <vt:lpstr>7. Roles y riesgos. Ejemplo 1: Obra pública. Ley 13.064</vt:lpstr>
      <vt:lpstr>8. Roles y riesgos. Ejemplo 2: Leyes 24.065 y 24.076 </vt:lpstr>
      <vt:lpstr>9. Condiciones necesarias para la realización de inversiones privadas y para su financiamiento</vt:lpstr>
      <vt:lpstr>10. Financiamiento de infraestructura y régimen de contratos</vt:lpstr>
      <vt:lpstr>11. Financiamiento de infraestructura y régimen de contratos</vt:lpstr>
      <vt:lpstr>Régimen de Participación Público Privada: la Ley 27.328</vt:lpstr>
      <vt:lpstr> Concesión de Obra Pública y/o PPP: régimen legal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2013-10-08T15:48:57Z</dcterms:created>
  <dcterms:modified xsi:type="dcterms:W3CDTF">2017-10-05T17:35:29Z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TC034313749991</vt:lpwstr>
  </property>
</Properties>
</file>