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8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4" autoAdjust="0"/>
    <p:restoredTop sz="94660"/>
  </p:normalViewPr>
  <p:slideViewPr>
    <p:cSldViewPr>
      <p:cViewPr varScale="1">
        <p:scale>
          <a:sx n="70" d="100"/>
          <a:sy n="70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5E97B6-8F0D-45A3-9EBF-21F18485BDCB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644D2C3A-45FC-4382-95E4-81473071D914}">
      <dgm:prSet phldrT="[Texto]" custT="1"/>
      <dgm:spPr>
        <a:solidFill>
          <a:srgbClr val="E6BD53"/>
        </a:solidFill>
        <a:ln>
          <a:noFill/>
        </a:ln>
      </dgm:spPr>
      <dgm:t>
        <a:bodyPr/>
        <a:lstStyle/>
        <a:p>
          <a:r>
            <a:rPr lang="es-MX" sz="3000" dirty="0" smtClean="0"/>
            <a:t>Contrato</a:t>
          </a:r>
        </a:p>
        <a:p>
          <a:r>
            <a:rPr lang="es-MX" sz="3000" dirty="0" smtClean="0"/>
            <a:t>Innominado</a:t>
          </a:r>
          <a:endParaRPr lang="es-MX" sz="3000" dirty="0"/>
        </a:p>
      </dgm:t>
    </dgm:pt>
    <dgm:pt modelId="{EB94E921-4E3F-46FE-8767-1A34F8C9466C}" type="parTrans" cxnId="{11BBD692-FA3B-4F9E-9973-119E295EFF94}">
      <dgm:prSet/>
      <dgm:spPr/>
      <dgm:t>
        <a:bodyPr/>
        <a:lstStyle/>
        <a:p>
          <a:endParaRPr lang="es-MX"/>
        </a:p>
      </dgm:t>
    </dgm:pt>
    <dgm:pt modelId="{893766FD-4991-461B-A78C-791E55775376}" type="sibTrans" cxnId="{11BBD692-FA3B-4F9E-9973-119E295EFF94}">
      <dgm:prSet/>
      <dgm:spPr/>
      <dgm:t>
        <a:bodyPr/>
        <a:lstStyle/>
        <a:p>
          <a:endParaRPr lang="es-MX"/>
        </a:p>
      </dgm:t>
    </dgm:pt>
    <dgm:pt modelId="{C513C408-6DC7-49E3-AD06-2C1F9B652644}">
      <dgm:prSet phldrT="[Texto]" custT="1"/>
      <dgm:spPr>
        <a:solidFill>
          <a:srgbClr val="E88D44"/>
        </a:solidFill>
        <a:ln>
          <a:noFill/>
        </a:ln>
      </dgm:spPr>
      <dgm:t>
        <a:bodyPr/>
        <a:lstStyle/>
        <a:p>
          <a:r>
            <a:rPr lang="es-MX" sz="3000" dirty="0" smtClean="0"/>
            <a:t>Naturaleza jurídica</a:t>
          </a:r>
          <a:endParaRPr lang="es-MX" sz="3000" dirty="0"/>
        </a:p>
      </dgm:t>
    </dgm:pt>
    <dgm:pt modelId="{ED19B332-4A36-4129-A0E3-F59153A46923}" type="parTrans" cxnId="{94F581AC-B53A-4F9C-AD45-A76E5FD961AA}">
      <dgm:prSet/>
      <dgm:spPr/>
      <dgm:t>
        <a:bodyPr/>
        <a:lstStyle/>
        <a:p>
          <a:endParaRPr lang="es-MX"/>
        </a:p>
      </dgm:t>
    </dgm:pt>
    <dgm:pt modelId="{E35BAD57-A3BC-42C6-B1B1-93B4F2E1DCED}" type="sibTrans" cxnId="{94F581AC-B53A-4F9C-AD45-A76E5FD961AA}">
      <dgm:prSet/>
      <dgm:spPr/>
      <dgm:t>
        <a:bodyPr/>
        <a:lstStyle/>
        <a:p>
          <a:endParaRPr lang="es-MX"/>
        </a:p>
      </dgm:t>
    </dgm:pt>
    <dgm:pt modelId="{24545F3C-2317-47C9-BCA3-F85410AA3E0B}">
      <dgm:prSet phldrT="[Texto]" custT="1"/>
      <dgm:spPr>
        <a:solidFill>
          <a:srgbClr val="E47920"/>
        </a:solidFill>
        <a:ln>
          <a:noFill/>
        </a:ln>
      </dgm:spPr>
      <dgm:t>
        <a:bodyPr/>
        <a:lstStyle/>
        <a:p>
          <a:r>
            <a:rPr lang="es-MX" sz="3000" dirty="0" smtClean="0"/>
            <a:t>Reglas interpretativas</a:t>
          </a:r>
          <a:endParaRPr lang="es-MX" sz="3000" dirty="0"/>
        </a:p>
      </dgm:t>
    </dgm:pt>
    <dgm:pt modelId="{9318B2DD-2978-4C9B-B10A-1D24EEBDAEC0}" type="parTrans" cxnId="{839A3A74-5D18-4FC7-90AB-472AD57AC268}">
      <dgm:prSet/>
      <dgm:spPr/>
      <dgm:t>
        <a:bodyPr/>
        <a:lstStyle/>
        <a:p>
          <a:endParaRPr lang="es-MX"/>
        </a:p>
      </dgm:t>
    </dgm:pt>
    <dgm:pt modelId="{BAC54303-BE4B-4C6F-9A5D-29D676F748AD}" type="sibTrans" cxnId="{839A3A74-5D18-4FC7-90AB-472AD57AC268}">
      <dgm:prSet/>
      <dgm:spPr/>
      <dgm:t>
        <a:bodyPr/>
        <a:lstStyle/>
        <a:p>
          <a:endParaRPr lang="es-MX"/>
        </a:p>
      </dgm:t>
    </dgm:pt>
    <dgm:pt modelId="{E142F12B-F1D8-447B-B3E6-AF489C0E6406}">
      <dgm:prSet phldrT="[Texto]" custT="1"/>
      <dgm:spPr>
        <a:solidFill>
          <a:srgbClr val="BCAF6B"/>
        </a:solidFill>
        <a:ln>
          <a:noFill/>
        </a:ln>
      </dgm:spPr>
      <dgm:t>
        <a:bodyPr/>
        <a:lstStyle/>
        <a:p>
          <a:r>
            <a:rPr lang="es-MX" sz="3000" dirty="0" smtClean="0"/>
            <a:t>Principios aplicable</a:t>
          </a:r>
          <a:endParaRPr lang="es-MX" sz="3000" dirty="0"/>
        </a:p>
      </dgm:t>
    </dgm:pt>
    <dgm:pt modelId="{4C679229-6FB4-4842-A04C-4D3E5AEDB175}" type="parTrans" cxnId="{FAC859D4-F2E1-43AE-BC54-4F7E69988021}">
      <dgm:prSet/>
      <dgm:spPr/>
      <dgm:t>
        <a:bodyPr/>
        <a:lstStyle/>
        <a:p>
          <a:endParaRPr lang="es-MX"/>
        </a:p>
      </dgm:t>
    </dgm:pt>
    <dgm:pt modelId="{DDB4DDB9-55DD-4BD3-A88D-809259B9C0B7}" type="sibTrans" cxnId="{FAC859D4-F2E1-43AE-BC54-4F7E69988021}">
      <dgm:prSet/>
      <dgm:spPr/>
      <dgm:t>
        <a:bodyPr/>
        <a:lstStyle/>
        <a:p>
          <a:endParaRPr lang="es-MX"/>
        </a:p>
      </dgm:t>
    </dgm:pt>
    <dgm:pt modelId="{4D5B225D-FDB5-4506-96A3-40F66C8BB05B}">
      <dgm:prSet phldrT="[Texto]" custT="1"/>
      <dgm:spPr>
        <a:solidFill>
          <a:srgbClr val="E6A64C"/>
        </a:solidFill>
        <a:ln>
          <a:noFill/>
        </a:ln>
      </dgm:spPr>
      <dgm:t>
        <a:bodyPr/>
        <a:lstStyle/>
        <a:p>
          <a:r>
            <a:rPr lang="es-MX" sz="3000" dirty="0" smtClean="0"/>
            <a:t>Régimen aplicable</a:t>
          </a:r>
          <a:endParaRPr lang="es-MX" sz="3000" dirty="0"/>
        </a:p>
      </dgm:t>
    </dgm:pt>
    <dgm:pt modelId="{72DF465F-8B67-4E11-BE1B-51B0872C8725}" type="sibTrans" cxnId="{66A26E0A-6E61-4462-A33F-27BF8B771EB8}">
      <dgm:prSet/>
      <dgm:spPr/>
      <dgm:t>
        <a:bodyPr/>
        <a:lstStyle/>
        <a:p>
          <a:endParaRPr lang="es-MX"/>
        </a:p>
      </dgm:t>
    </dgm:pt>
    <dgm:pt modelId="{AAA3885C-6DB9-49A8-BF84-70999B07F07D}" type="parTrans" cxnId="{66A26E0A-6E61-4462-A33F-27BF8B771EB8}">
      <dgm:prSet/>
      <dgm:spPr/>
      <dgm:t>
        <a:bodyPr/>
        <a:lstStyle/>
        <a:p>
          <a:endParaRPr lang="es-MX"/>
        </a:p>
      </dgm:t>
    </dgm:pt>
    <dgm:pt modelId="{ED9ABE14-0EEF-4FE6-9A9F-0C1B5951EF4C}">
      <dgm:prSet phldrT="[Texto]" custT="1"/>
      <dgm:spPr>
        <a:solidFill>
          <a:srgbClr val="D65736"/>
        </a:solidFill>
        <a:ln>
          <a:noFill/>
        </a:ln>
      </dgm:spPr>
      <dgm:t>
        <a:bodyPr/>
        <a:lstStyle/>
        <a:p>
          <a:r>
            <a:rPr lang="es-MX" sz="2000" dirty="0" smtClean="0"/>
            <a:t>Modalidad de participación del sector privado en Infraestructura</a:t>
          </a:r>
          <a:endParaRPr lang="es-MX" sz="2000" dirty="0"/>
        </a:p>
      </dgm:t>
    </dgm:pt>
    <dgm:pt modelId="{FFD9E871-DC88-4A67-ABD2-1D12777648E8}" type="sibTrans" cxnId="{392A01DD-AECD-4AE4-AD2F-1040AFA59EAA}">
      <dgm:prSet/>
      <dgm:spPr/>
      <dgm:t>
        <a:bodyPr/>
        <a:lstStyle/>
        <a:p>
          <a:endParaRPr lang="es-MX"/>
        </a:p>
      </dgm:t>
    </dgm:pt>
    <dgm:pt modelId="{1EE657DA-609A-4DA9-B841-630AA8953A41}" type="parTrans" cxnId="{392A01DD-AECD-4AE4-AD2F-1040AFA59EAA}">
      <dgm:prSet/>
      <dgm:spPr/>
      <dgm:t>
        <a:bodyPr/>
        <a:lstStyle/>
        <a:p>
          <a:endParaRPr lang="es-MX"/>
        </a:p>
      </dgm:t>
    </dgm:pt>
    <dgm:pt modelId="{847719EF-33EB-49CB-B776-73ED139AA6AD}" type="pres">
      <dgm:prSet presAssocID="{B25E97B6-8F0D-45A3-9EBF-21F18485BD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A1A3A0B-CDC7-4270-B77E-6ADE833F0940}" type="pres">
      <dgm:prSet presAssocID="{644D2C3A-45FC-4382-95E4-81473071D914}" presName="node" presStyleLbl="node1" presStyleIdx="0" presStyleCnt="6" custScaleX="100000" custScaleY="90910" custLinFactNeighborX="-876" custLinFactNeighborY="-105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6A6B09-5412-48CF-8375-30FD3E4C5D8B}" type="pres">
      <dgm:prSet presAssocID="{893766FD-4991-461B-A78C-791E55775376}" presName="sibTrans" presStyleCnt="0"/>
      <dgm:spPr/>
    </dgm:pt>
    <dgm:pt modelId="{F93D1149-DAF9-4706-A7BC-494A35D97D9A}" type="pres">
      <dgm:prSet presAssocID="{4D5B225D-FDB5-4506-96A3-40F66C8BB05B}" presName="node" presStyleLbl="node1" presStyleIdx="1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816686-BEC1-460C-B22F-B15E9B7010F0}" type="pres">
      <dgm:prSet presAssocID="{72DF465F-8B67-4E11-BE1B-51B0872C8725}" presName="sibTrans" presStyleCnt="0"/>
      <dgm:spPr/>
    </dgm:pt>
    <dgm:pt modelId="{9C1240C8-2B93-4F22-BEA6-D3555B042C45}" type="pres">
      <dgm:prSet presAssocID="{C513C408-6DC7-49E3-AD06-2C1F9B652644}" presName="node" presStyleLbl="node1" presStyleIdx="2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3EE358-E14D-4E98-902B-D987E5ACFDF3}" type="pres">
      <dgm:prSet presAssocID="{E35BAD57-A3BC-42C6-B1B1-93B4F2E1DCED}" presName="sibTrans" presStyleCnt="0"/>
      <dgm:spPr/>
    </dgm:pt>
    <dgm:pt modelId="{728543F5-62C8-442E-B332-71A0C1F03D1D}" type="pres">
      <dgm:prSet presAssocID="{24545F3C-2317-47C9-BCA3-F85410AA3E0B}" presName="node" presStyleLbl="node1" presStyleIdx="3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6383C6-867F-4227-BA05-11A5C05995FD}" type="pres">
      <dgm:prSet presAssocID="{BAC54303-BE4B-4C6F-9A5D-29D676F748AD}" presName="sibTrans" presStyleCnt="0"/>
      <dgm:spPr/>
    </dgm:pt>
    <dgm:pt modelId="{5E34DE4D-792F-4659-94E1-CB32A3D64CB5}" type="pres">
      <dgm:prSet presAssocID="{E142F12B-F1D8-447B-B3E6-AF489C0E6406}" presName="node" presStyleLbl="node1" presStyleIdx="4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389BD8-7840-4E8C-B5B9-4A6724274558}" type="pres">
      <dgm:prSet presAssocID="{DDB4DDB9-55DD-4BD3-A88D-809259B9C0B7}" presName="sibTrans" presStyleCnt="0"/>
      <dgm:spPr/>
    </dgm:pt>
    <dgm:pt modelId="{D333B0F9-B9FD-4E21-8526-9A6CE9B03C3C}" type="pres">
      <dgm:prSet presAssocID="{ED9ABE14-0EEF-4FE6-9A9F-0C1B5951EF4C}" presName="node" presStyleLbl="node1" presStyleIdx="5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00F9793-ACC2-4F37-9E00-4842C1071185}" type="presOf" srcId="{C513C408-6DC7-49E3-AD06-2C1F9B652644}" destId="{9C1240C8-2B93-4F22-BEA6-D3555B042C45}" srcOrd="0" destOrd="0" presId="urn:microsoft.com/office/officeart/2005/8/layout/default#1"/>
    <dgm:cxn modelId="{84927159-4236-4155-8A76-839E2BA02A93}" type="presOf" srcId="{24545F3C-2317-47C9-BCA3-F85410AA3E0B}" destId="{728543F5-62C8-442E-B332-71A0C1F03D1D}" srcOrd="0" destOrd="0" presId="urn:microsoft.com/office/officeart/2005/8/layout/default#1"/>
    <dgm:cxn modelId="{94F581AC-B53A-4F9C-AD45-A76E5FD961AA}" srcId="{B25E97B6-8F0D-45A3-9EBF-21F18485BDCB}" destId="{C513C408-6DC7-49E3-AD06-2C1F9B652644}" srcOrd="2" destOrd="0" parTransId="{ED19B332-4A36-4129-A0E3-F59153A46923}" sibTransId="{E35BAD57-A3BC-42C6-B1B1-93B4F2E1DCED}"/>
    <dgm:cxn modelId="{66A26E0A-6E61-4462-A33F-27BF8B771EB8}" srcId="{B25E97B6-8F0D-45A3-9EBF-21F18485BDCB}" destId="{4D5B225D-FDB5-4506-96A3-40F66C8BB05B}" srcOrd="1" destOrd="0" parTransId="{AAA3885C-6DB9-49A8-BF84-70999B07F07D}" sibTransId="{72DF465F-8B67-4E11-BE1B-51B0872C8725}"/>
    <dgm:cxn modelId="{392A01DD-AECD-4AE4-AD2F-1040AFA59EAA}" srcId="{B25E97B6-8F0D-45A3-9EBF-21F18485BDCB}" destId="{ED9ABE14-0EEF-4FE6-9A9F-0C1B5951EF4C}" srcOrd="5" destOrd="0" parTransId="{1EE657DA-609A-4DA9-B841-630AA8953A41}" sibTransId="{FFD9E871-DC88-4A67-ABD2-1D12777648E8}"/>
    <dgm:cxn modelId="{1AC83A00-62C3-42DE-815B-933B2CF3160A}" type="presOf" srcId="{B25E97B6-8F0D-45A3-9EBF-21F18485BDCB}" destId="{847719EF-33EB-49CB-B776-73ED139AA6AD}" srcOrd="0" destOrd="0" presId="urn:microsoft.com/office/officeart/2005/8/layout/default#1"/>
    <dgm:cxn modelId="{48D501AD-1FDC-43D8-9483-05F33F72C3DB}" type="presOf" srcId="{E142F12B-F1D8-447B-B3E6-AF489C0E6406}" destId="{5E34DE4D-792F-4659-94E1-CB32A3D64CB5}" srcOrd="0" destOrd="0" presId="urn:microsoft.com/office/officeart/2005/8/layout/default#1"/>
    <dgm:cxn modelId="{11BBD692-FA3B-4F9E-9973-119E295EFF94}" srcId="{B25E97B6-8F0D-45A3-9EBF-21F18485BDCB}" destId="{644D2C3A-45FC-4382-95E4-81473071D914}" srcOrd="0" destOrd="0" parTransId="{EB94E921-4E3F-46FE-8767-1A34F8C9466C}" sibTransId="{893766FD-4991-461B-A78C-791E55775376}"/>
    <dgm:cxn modelId="{5DEC5C5B-3473-4B64-A89D-D1EB84AEC9BF}" type="presOf" srcId="{644D2C3A-45FC-4382-95E4-81473071D914}" destId="{EA1A3A0B-CDC7-4270-B77E-6ADE833F0940}" srcOrd="0" destOrd="0" presId="urn:microsoft.com/office/officeart/2005/8/layout/default#1"/>
    <dgm:cxn modelId="{1F84A85F-D065-4B3B-82E3-787E1F4D861E}" type="presOf" srcId="{4D5B225D-FDB5-4506-96A3-40F66C8BB05B}" destId="{F93D1149-DAF9-4706-A7BC-494A35D97D9A}" srcOrd="0" destOrd="0" presId="urn:microsoft.com/office/officeart/2005/8/layout/default#1"/>
    <dgm:cxn modelId="{839A3A74-5D18-4FC7-90AB-472AD57AC268}" srcId="{B25E97B6-8F0D-45A3-9EBF-21F18485BDCB}" destId="{24545F3C-2317-47C9-BCA3-F85410AA3E0B}" srcOrd="3" destOrd="0" parTransId="{9318B2DD-2978-4C9B-B10A-1D24EEBDAEC0}" sibTransId="{BAC54303-BE4B-4C6F-9A5D-29D676F748AD}"/>
    <dgm:cxn modelId="{FAC859D4-F2E1-43AE-BC54-4F7E69988021}" srcId="{B25E97B6-8F0D-45A3-9EBF-21F18485BDCB}" destId="{E142F12B-F1D8-447B-B3E6-AF489C0E6406}" srcOrd="4" destOrd="0" parTransId="{4C679229-6FB4-4842-A04C-4D3E5AEDB175}" sibTransId="{DDB4DDB9-55DD-4BD3-A88D-809259B9C0B7}"/>
    <dgm:cxn modelId="{562248A3-F455-4F55-8BE2-6D75B580A246}" type="presOf" srcId="{ED9ABE14-0EEF-4FE6-9A9F-0C1B5951EF4C}" destId="{D333B0F9-B9FD-4E21-8526-9A6CE9B03C3C}" srcOrd="0" destOrd="0" presId="urn:microsoft.com/office/officeart/2005/8/layout/default#1"/>
    <dgm:cxn modelId="{EFFBD43E-5295-4A2F-9092-01CBD2EF74A7}" type="presParOf" srcId="{847719EF-33EB-49CB-B776-73ED139AA6AD}" destId="{EA1A3A0B-CDC7-4270-B77E-6ADE833F0940}" srcOrd="0" destOrd="0" presId="urn:microsoft.com/office/officeart/2005/8/layout/default#1"/>
    <dgm:cxn modelId="{B6AE7AED-B071-415D-BDB1-A843B0916F6B}" type="presParOf" srcId="{847719EF-33EB-49CB-B776-73ED139AA6AD}" destId="{CA6A6B09-5412-48CF-8375-30FD3E4C5D8B}" srcOrd="1" destOrd="0" presId="urn:microsoft.com/office/officeart/2005/8/layout/default#1"/>
    <dgm:cxn modelId="{041A35A1-18C3-4A8A-977F-D4A0BC49ABC2}" type="presParOf" srcId="{847719EF-33EB-49CB-B776-73ED139AA6AD}" destId="{F93D1149-DAF9-4706-A7BC-494A35D97D9A}" srcOrd="2" destOrd="0" presId="urn:microsoft.com/office/officeart/2005/8/layout/default#1"/>
    <dgm:cxn modelId="{1A8AD5D2-6CDF-4B7C-812C-0BC31BCB22DE}" type="presParOf" srcId="{847719EF-33EB-49CB-B776-73ED139AA6AD}" destId="{B9816686-BEC1-460C-B22F-B15E9B7010F0}" srcOrd="3" destOrd="0" presId="urn:microsoft.com/office/officeart/2005/8/layout/default#1"/>
    <dgm:cxn modelId="{F2C98F01-71BB-4CE4-867B-E63399AA359D}" type="presParOf" srcId="{847719EF-33EB-49CB-B776-73ED139AA6AD}" destId="{9C1240C8-2B93-4F22-BEA6-D3555B042C45}" srcOrd="4" destOrd="0" presId="urn:microsoft.com/office/officeart/2005/8/layout/default#1"/>
    <dgm:cxn modelId="{97554819-7B9B-4882-B39B-54B1E7D1E1EE}" type="presParOf" srcId="{847719EF-33EB-49CB-B776-73ED139AA6AD}" destId="{BE3EE358-E14D-4E98-902B-D987E5ACFDF3}" srcOrd="5" destOrd="0" presId="urn:microsoft.com/office/officeart/2005/8/layout/default#1"/>
    <dgm:cxn modelId="{AC4DD50B-704F-437F-BEEA-21C2B93956BF}" type="presParOf" srcId="{847719EF-33EB-49CB-B776-73ED139AA6AD}" destId="{728543F5-62C8-442E-B332-71A0C1F03D1D}" srcOrd="6" destOrd="0" presId="urn:microsoft.com/office/officeart/2005/8/layout/default#1"/>
    <dgm:cxn modelId="{4F7FDE08-06A6-468D-9B5D-22422CC3297C}" type="presParOf" srcId="{847719EF-33EB-49CB-B776-73ED139AA6AD}" destId="{F26383C6-867F-4227-BA05-11A5C05995FD}" srcOrd="7" destOrd="0" presId="urn:microsoft.com/office/officeart/2005/8/layout/default#1"/>
    <dgm:cxn modelId="{9D48A6B8-D0F3-463D-8781-472102C6684D}" type="presParOf" srcId="{847719EF-33EB-49CB-B776-73ED139AA6AD}" destId="{5E34DE4D-792F-4659-94E1-CB32A3D64CB5}" srcOrd="8" destOrd="0" presId="urn:microsoft.com/office/officeart/2005/8/layout/default#1"/>
    <dgm:cxn modelId="{E0F7F8D9-8DA7-480E-9BC4-B41A2C3AF5E4}" type="presParOf" srcId="{847719EF-33EB-49CB-B776-73ED139AA6AD}" destId="{16389BD8-7840-4E8C-B5B9-4A6724274558}" srcOrd="9" destOrd="0" presId="urn:microsoft.com/office/officeart/2005/8/layout/default#1"/>
    <dgm:cxn modelId="{CCDC297C-F796-42B3-B793-DC931CEBE0AA}" type="presParOf" srcId="{847719EF-33EB-49CB-B776-73ED139AA6AD}" destId="{D333B0F9-B9FD-4E21-8526-9A6CE9B03C3C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915C8-D9C5-4EAB-B549-77A6B10D9351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394BA20-9916-4184-81DF-BA8ABD8F4A13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 smtClean="0"/>
            <a:t>Contrato de Obra Pública:</a:t>
          </a:r>
          <a:endParaRPr lang="es-ES" dirty="0"/>
        </a:p>
      </dgm:t>
    </dgm:pt>
    <dgm:pt modelId="{D8EB615A-D5FF-4D4D-BD4E-ED4CD711A836}" type="parTrans" cxnId="{E7B8772A-11C2-44C1-A531-499B961A8DEF}">
      <dgm:prSet/>
      <dgm:spPr/>
      <dgm:t>
        <a:bodyPr/>
        <a:lstStyle/>
        <a:p>
          <a:endParaRPr lang="es-ES"/>
        </a:p>
      </dgm:t>
    </dgm:pt>
    <dgm:pt modelId="{97CB3C17-19A7-4978-9928-31864DD3E21A}" type="sibTrans" cxnId="{E7B8772A-11C2-44C1-A531-499B961A8DEF}">
      <dgm:prSet/>
      <dgm:spPr/>
      <dgm:t>
        <a:bodyPr/>
        <a:lstStyle/>
        <a:p>
          <a:endParaRPr lang="es-ES"/>
        </a:p>
      </dgm:t>
    </dgm:pt>
    <dgm:pt modelId="{A30AD923-4648-43A0-93BF-BB0868695D07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 smtClean="0"/>
            <a:t>Obligación de hacer (cosa mueble o inmueble).</a:t>
          </a:r>
          <a:endParaRPr lang="es-ES" dirty="0"/>
        </a:p>
      </dgm:t>
    </dgm:pt>
    <dgm:pt modelId="{DC6C1255-BF82-4E82-A654-2D1903D12972}" type="parTrans" cxnId="{0AB6D077-69E8-42CB-B538-47DF8D791ED1}">
      <dgm:prSet/>
      <dgm:spPr/>
      <dgm:t>
        <a:bodyPr/>
        <a:lstStyle/>
        <a:p>
          <a:endParaRPr lang="es-ES"/>
        </a:p>
      </dgm:t>
    </dgm:pt>
    <dgm:pt modelId="{58B21DCE-C94C-46F7-8C92-7D36CC6D0F99}" type="sibTrans" cxnId="{0AB6D077-69E8-42CB-B538-47DF8D791ED1}">
      <dgm:prSet/>
      <dgm:spPr/>
      <dgm:t>
        <a:bodyPr/>
        <a:lstStyle/>
        <a:p>
          <a:endParaRPr lang="es-ES"/>
        </a:p>
      </dgm:t>
    </dgm:pt>
    <dgm:pt modelId="{096C3507-02B2-471D-81FE-8603F4F749EC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 smtClean="0"/>
            <a:t>Pago de la obra supone control efectivo de la fabricación.</a:t>
          </a:r>
          <a:endParaRPr lang="es-ES" dirty="0"/>
        </a:p>
      </dgm:t>
    </dgm:pt>
    <dgm:pt modelId="{FE67F616-A8F3-4243-B39B-560ADCF72806}" type="parTrans" cxnId="{D99D11BD-2175-4510-A42D-720A48D69C3B}">
      <dgm:prSet/>
      <dgm:spPr/>
      <dgm:t>
        <a:bodyPr/>
        <a:lstStyle/>
        <a:p>
          <a:endParaRPr lang="es-ES"/>
        </a:p>
      </dgm:t>
    </dgm:pt>
    <dgm:pt modelId="{05C91B9D-FF33-4E49-81A6-1AA2D57DE385}" type="sibTrans" cxnId="{D99D11BD-2175-4510-A42D-720A48D69C3B}">
      <dgm:prSet/>
      <dgm:spPr/>
      <dgm:t>
        <a:bodyPr/>
        <a:lstStyle/>
        <a:p>
          <a:endParaRPr lang="es-ES"/>
        </a:p>
      </dgm:t>
    </dgm:pt>
    <dgm:pt modelId="{C7C3B47C-3B39-4047-B072-4F3AA4F78E0C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Contrato de Suministro:</a:t>
          </a:r>
          <a:endParaRPr lang="es-ES" dirty="0"/>
        </a:p>
      </dgm:t>
    </dgm:pt>
    <dgm:pt modelId="{6C547448-CEC7-413C-99EB-109146198EA8}" type="parTrans" cxnId="{04ED66C2-DDDC-4D3D-9804-7636661EE798}">
      <dgm:prSet/>
      <dgm:spPr/>
      <dgm:t>
        <a:bodyPr/>
        <a:lstStyle/>
        <a:p>
          <a:endParaRPr lang="es-ES"/>
        </a:p>
      </dgm:t>
    </dgm:pt>
    <dgm:pt modelId="{E8D0A7CD-8FB0-4085-AEA5-3DAF63392A5B}" type="sibTrans" cxnId="{04ED66C2-DDDC-4D3D-9804-7636661EE798}">
      <dgm:prSet/>
      <dgm:spPr/>
      <dgm:t>
        <a:bodyPr/>
        <a:lstStyle/>
        <a:p>
          <a:endParaRPr lang="es-ES"/>
        </a:p>
      </dgm:t>
    </dgm:pt>
    <dgm:pt modelId="{16DA533F-15C4-45AC-B187-9EA9D3720EE9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Obligación de entrega.</a:t>
          </a:r>
          <a:endParaRPr lang="es-ES" dirty="0"/>
        </a:p>
      </dgm:t>
    </dgm:pt>
    <dgm:pt modelId="{4DFD7FAC-5AA9-4BC2-911B-0FF37E574C90}" type="parTrans" cxnId="{A21E4251-48AA-491C-8037-2F4951D3DA4F}">
      <dgm:prSet/>
      <dgm:spPr/>
      <dgm:t>
        <a:bodyPr/>
        <a:lstStyle/>
        <a:p>
          <a:endParaRPr lang="es-ES"/>
        </a:p>
      </dgm:t>
    </dgm:pt>
    <dgm:pt modelId="{F7188035-2222-4BE2-AB39-BDB375AAB3AC}" type="sibTrans" cxnId="{A21E4251-48AA-491C-8037-2F4951D3DA4F}">
      <dgm:prSet/>
      <dgm:spPr/>
      <dgm:t>
        <a:bodyPr/>
        <a:lstStyle/>
        <a:p>
          <a:endParaRPr lang="es-ES"/>
        </a:p>
      </dgm:t>
    </dgm:pt>
    <dgm:pt modelId="{F972AA18-EC95-4362-A128-C6244363F0C7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Pago según peso, número de objetos, medida, ensayos químicos o mecánicos.</a:t>
          </a:r>
          <a:endParaRPr lang="es-ES" dirty="0"/>
        </a:p>
      </dgm:t>
    </dgm:pt>
    <dgm:pt modelId="{DEB11F69-4362-47DA-A314-67D40F1CFAD9}" type="parTrans" cxnId="{6BEBB627-9D7A-41DE-B3AE-0E11D0B0F934}">
      <dgm:prSet/>
      <dgm:spPr/>
      <dgm:t>
        <a:bodyPr/>
        <a:lstStyle/>
        <a:p>
          <a:endParaRPr lang="es-ES"/>
        </a:p>
      </dgm:t>
    </dgm:pt>
    <dgm:pt modelId="{A1A964A9-5980-4A71-97CF-4873618B99B7}" type="sibTrans" cxnId="{6BEBB627-9D7A-41DE-B3AE-0E11D0B0F934}">
      <dgm:prSet/>
      <dgm:spPr/>
      <dgm:t>
        <a:bodyPr/>
        <a:lstStyle/>
        <a:p>
          <a:endParaRPr lang="es-ES"/>
        </a:p>
      </dgm:t>
    </dgm:pt>
    <dgm:pt modelId="{92FAC932-7D11-44C3-9F07-D6CBBF4351EF}">
      <dgm:prSet phldrT="[Texto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Régimen de consultoría:</a:t>
          </a:r>
          <a:endParaRPr lang="es-ES" dirty="0"/>
        </a:p>
      </dgm:t>
    </dgm:pt>
    <dgm:pt modelId="{C5283CDB-CDD2-4E0E-BE0C-56202DBF533C}" type="parTrans" cxnId="{1427DC4C-773E-45D7-A833-96962C339E71}">
      <dgm:prSet/>
      <dgm:spPr/>
      <dgm:t>
        <a:bodyPr/>
        <a:lstStyle/>
        <a:p>
          <a:endParaRPr lang="es-ES"/>
        </a:p>
      </dgm:t>
    </dgm:pt>
    <dgm:pt modelId="{7EFD93BC-9107-41BD-AD69-401F32A41B09}" type="sibTrans" cxnId="{1427DC4C-773E-45D7-A833-96962C339E71}">
      <dgm:prSet/>
      <dgm:spPr/>
      <dgm:t>
        <a:bodyPr/>
        <a:lstStyle/>
        <a:p>
          <a:endParaRPr lang="es-ES"/>
        </a:p>
      </dgm:t>
    </dgm:pt>
    <dgm:pt modelId="{D732BF5D-F907-43E3-8286-D2147EFC018A}">
      <dgm:prSet phldrT="[Texto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Pago del diseño o proyecto que se contrata.</a:t>
          </a:r>
          <a:endParaRPr lang="es-ES" dirty="0"/>
        </a:p>
      </dgm:t>
    </dgm:pt>
    <dgm:pt modelId="{559D0EB5-47C0-4EF8-9431-0ACE30321D09}" type="sibTrans" cxnId="{5BEEB457-B0F7-4E47-8AC5-EBDAD121382C}">
      <dgm:prSet/>
      <dgm:spPr/>
      <dgm:t>
        <a:bodyPr/>
        <a:lstStyle/>
        <a:p>
          <a:endParaRPr lang="es-ES"/>
        </a:p>
      </dgm:t>
    </dgm:pt>
    <dgm:pt modelId="{3CC84281-2678-40F8-9EFB-E5BB3AFCF7AD}" type="parTrans" cxnId="{5BEEB457-B0F7-4E47-8AC5-EBDAD121382C}">
      <dgm:prSet/>
      <dgm:spPr/>
      <dgm:t>
        <a:bodyPr/>
        <a:lstStyle/>
        <a:p>
          <a:endParaRPr lang="es-ES"/>
        </a:p>
      </dgm:t>
    </dgm:pt>
    <dgm:pt modelId="{15AC3F80-58D1-4167-B60D-D4C4668749E0}">
      <dgm:prSet phldrT="[Texto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Obligación de hacer (trabajo intelectual)</a:t>
          </a:r>
          <a:endParaRPr lang="es-ES" dirty="0"/>
        </a:p>
      </dgm:t>
    </dgm:pt>
    <dgm:pt modelId="{D8CFD6DE-F52F-46B5-9530-F4773E61CE34}" type="sibTrans" cxnId="{5728FFD8-F205-4F3B-99F9-985BC1783EE6}">
      <dgm:prSet/>
      <dgm:spPr/>
      <dgm:t>
        <a:bodyPr/>
        <a:lstStyle/>
        <a:p>
          <a:endParaRPr lang="es-ES"/>
        </a:p>
      </dgm:t>
    </dgm:pt>
    <dgm:pt modelId="{868E44CE-7EBD-463F-898A-34CCEDF4D177}" type="parTrans" cxnId="{5728FFD8-F205-4F3B-99F9-985BC1783EE6}">
      <dgm:prSet/>
      <dgm:spPr/>
      <dgm:t>
        <a:bodyPr/>
        <a:lstStyle/>
        <a:p>
          <a:endParaRPr lang="es-ES"/>
        </a:p>
      </dgm:t>
    </dgm:pt>
    <dgm:pt modelId="{F46A6428-192A-4D87-A4EA-6D7D368F4570}">
      <dgm:prSet phldrT="[Texto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CNCAF,  sala V, “José </a:t>
          </a:r>
          <a:r>
            <a:rPr lang="es-ES" dirty="0" err="1" smtClean="0"/>
            <a:t>Cartellone</a:t>
          </a:r>
          <a:r>
            <a:rPr lang="es-ES" dirty="0" smtClean="0"/>
            <a:t> CC S.A. c. DGI, 1998.</a:t>
          </a:r>
          <a:endParaRPr lang="es-ES" dirty="0"/>
        </a:p>
      </dgm:t>
    </dgm:pt>
    <dgm:pt modelId="{D002FD94-2EFA-454E-A9A1-1F8C8E2EECD5}" type="parTrans" cxnId="{E75B2977-711F-44E6-A673-199E1EF1A132}">
      <dgm:prSet/>
      <dgm:spPr/>
    </dgm:pt>
    <dgm:pt modelId="{CFF094B1-34FD-4286-8974-766AFF92AA40}" type="sibTrans" cxnId="{E75B2977-711F-44E6-A673-199E1EF1A132}">
      <dgm:prSet/>
      <dgm:spPr/>
    </dgm:pt>
    <dgm:pt modelId="{710C8886-8F9E-4B62-92E2-875E0C6D54B1}" type="pres">
      <dgm:prSet presAssocID="{519915C8-D9C5-4EAB-B549-77A6B10D935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86436EF-3126-4B6F-B63C-164BE1D7DE9C}" type="pres">
      <dgm:prSet presAssocID="{A394BA20-9916-4184-81DF-BA8ABD8F4A13}" presName="comp" presStyleCnt="0"/>
      <dgm:spPr/>
    </dgm:pt>
    <dgm:pt modelId="{C39909AF-2D8B-4161-B873-0082D428AC7D}" type="pres">
      <dgm:prSet presAssocID="{A394BA20-9916-4184-81DF-BA8ABD8F4A13}" presName="box" presStyleLbl="node1" presStyleIdx="0" presStyleCnt="3" custLinFactNeighborX="541" custLinFactNeighborY="-2335"/>
      <dgm:spPr/>
      <dgm:t>
        <a:bodyPr/>
        <a:lstStyle/>
        <a:p>
          <a:endParaRPr lang="es-ES"/>
        </a:p>
      </dgm:t>
    </dgm:pt>
    <dgm:pt modelId="{63907CEC-28B9-44B3-B9B6-DC26613DC43A}" type="pres">
      <dgm:prSet presAssocID="{A394BA20-9916-4184-81DF-BA8ABD8F4A13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438F9E4-B4D8-440F-A7A2-4651C4CB409A}" type="pres">
      <dgm:prSet presAssocID="{A394BA20-9916-4184-81DF-BA8ABD8F4A1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154809-522A-4FC9-AE45-B51B3BC33D71}" type="pres">
      <dgm:prSet presAssocID="{97CB3C17-19A7-4978-9928-31864DD3E21A}" presName="spacer" presStyleCnt="0"/>
      <dgm:spPr/>
    </dgm:pt>
    <dgm:pt modelId="{1F654A1E-BC6D-48C7-9B4B-44131FB8AFCD}" type="pres">
      <dgm:prSet presAssocID="{C7C3B47C-3B39-4047-B072-4F3AA4F78E0C}" presName="comp" presStyleCnt="0"/>
      <dgm:spPr/>
    </dgm:pt>
    <dgm:pt modelId="{C7984E28-7BA8-4152-B5DD-F01CB3A9A40D}" type="pres">
      <dgm:prSet presAssocID="{C7C3B47C-3B39-4047-B072-4F3AA4F78E0C}" presName="box" presStyleLbl="node1" presStyleIdx="1" presStyleCnt="3"/>
      <dgm:spPr/>
      <dgm:t>
        <a:bodyPr/>
        <a:lstStyle/>
        <a:p>
          <a:endParaRPr lang="es-ES"/>
        </a:p>
      </dgm:t>
    </dgm:pt>
    <dgm:pt modelId="{FB070911-CE3D-4A1B-9EFA-FD8503E3C59C}" type="pres">
      <dgm:prSet presAssocID="{C7C3B47C-3B39-4047-B072-4F3AA4F78E0C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FAB825E-24EA-406D-A38D-9F82BBAD168E}" type="pres">
      <dgm:prSet presAssocID="{C7C3B47C-3B39-4047-B072-4F3AA4F78E0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BE183A-0406-4294-A276-FBF8FAB3C025}" type="pres">
      <dgm:prSet presAssocID="{E8D0A7CD-8FB0-4085-AEA5-3DAF63392A5B}" presName="spacer" presStyleCnt="0"/>
      <dgm:spPr/>
    </dgm:pt>
    <dgm:pt modelId="{A550D6E6-E250-46B2-8354-99E96E52B309}" type="pres">
      <dgm:prSet presAssocID="{92FAC932-7D11-44C3-9F07-D6CBBF4351EF}" presName="comp" presStyleCnt="0"/>
      <dgm:spPr/>
    </dgm:pt>
    <dgm:pt modelId="{6E6A62BD-60CB-4FF5-B446-9D0867124F81}" type="pres">
      <dgm:prSet presAssocID="{92FAC932-7D11-44C3-9F07-D6CBBF4351EF}" presName="box" presStyleLbl="node1" presStyleIdx="2" presStyleCnt="3"/>
      <dgm:spPr/>
      <dgm:t>
        <a:bodyPr/>
        <a:lstStyle/>
        <a:p>
          <a:endParaRPr lang="es-ES"/>
        </a:p>
      </dgm:t>
    </dgm:pt>
    <dgm:pt modelId="{9E6496EB-B753-4B8E-A8D3-7DF1DBD67DD6}" type="pres">
      <dgm:prSet presAssocID="{92FAC932-7D11-44C3-9F07-D6CBBF4351EF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6256028-D8E8-4826-BAF3-C28C7B5CE7DE}" type="pres">
      <dgm:prSet presAssocID="{92FAC932-7D11-44C3-9F07-D6CBBF4351EF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ED66C2-DDDC-4D3D-9804-7636661EE798}" srcId="{519915C8-D9C5-4EAB-B549-77A6B10D9351}" destId="{C7C3B47C-3B39-4047-B072-4F3AA4F78E0C}" srcOrd="1" destOrd="0" parTransId="{6C547448-CEC7-413C-99EB-109146198EA8}" sibTransId="{E8D0A7CD-8FB0-4085-AEA5-3DAF63392A5B}"/>
    <dgm:cxn modelId="{EB3E9AB6-2E68-421F-95B3-3DB269A965F0}" type="presOf" srcId="{15AC3F80-58D1-4167-B60D-D4C4668749E0}" destId="{6E6A62BD-60CB-4FF5-B446-9D0867124F81}" srcOrd="0" destOrd="1" presId="urn:microsoft.com/office/officeart/2005/8/layout/vList4#1"/>
    <dgm:cxn modelId="{13623CBB-B26F-4B43-AB37-297FBF7946D6}" type="presOf" srcId="{F46A6428-192A-4D87-A4EA-6D7D368F4570}" destId="{96256028-D8E8-4826-BAF3-C28C7B5CE7DE}" srcOrd="1" destOrd="3" presId="urn:microsoft.com/office/officeart/2005/8/layout/vList4#1"/>
    <dgm:cxn modelId="{0AB6D077-69E8-42CB-B538-47DF8D791ED1}" srcId="{A394BA20-9916-4184-81DF-BA8ABD8F4A13}" destId="{A30AD923-4648-43A0-93BF-BB0868695D07}" srcOrd="0" destOrd="0" parTransId="{DC6C1255-BF82-4E82-A654-2D1903D12972}" sibTransId="{58B21DCE-C94C-46F7-8C92-7D36CC6D0F99}"/>
    <dgm:cxn modelId="{A0B8B93E-2EDD-4E6A-80CE-579D951A7813}" type="presOf" srcId="{F972AA18-EC95-4362-A128-C6244363F0C7}" destId="{BFAB825E-24EA-406D-A38D-9F82BBAD168E}" srcOrd="1" destOrd="2" presId="urn:microsoft.com/office/officeart/2005/8/layout/vList4#1"/>
    <dgm:cxn modelId="{D1081D75-DDDB-424C-8DBD-163A3C14C35C}" type="presOf" srcId="{F972AA18-EC95-4362-A128-C6244363F0C7}" destId="{C7984E28-7BA8-4152-B5DD-F01CB3A9A40D}" srcOrd="0" destOrd="2" presId="urn:microsoft.com/office/officeart/2005/8/layout/vList4#1"/>
    <dgm:cxn modelId="{7CB08430-EECB-4EA4-BF12-A6951D87A9B8}" type="presOf" srcId="{A30AD923-4648-43A0-93BF-BB0868695D07}" destId="{3438F9E4-B4D8-440F-A7A2-4651C4CB409A}" srcOrd="1" destOrd="1" presId="urn:microsoft.com/office/officeart/2005/8/layout/vList4#1"/>
    <dgm:cxn modelId="{79E6003E-379F-412B-912D-6C0D5AC3EAC5}" type="presOf" srcId="{16DA533F-15C4-45AC-B187-9EA9D3720EE9}" destId="{BFAB825E-24EA-406D-A38D-9F82BBAD168E}" srcOrd="1" destOrd="1" presId="urn:microsoft.com/office/officeart/2005/8/layout/vList4#1"/>
    <dgm:cxn modelId="{E75B2977-711F-44E6-A673-199E1EF1A132}" srcId="{92FAC932-7D11-44C3-9F07-D6CBBF4351EF}" destId="{F46A6428-192A-4D87-A4EA-6D7D368F4570}" srcOrd="2" destOrd="0" parTransId="{D002FD94-2EFA-454E-A9A1-1F8C8E2EECD5}" sibTransId="{CFF094B1-34FD-4286-8974-766AFF92AA40}"/>
    <dgm:cxn modelId="{6BEBB627-9D7A-41DE-B3AE-0E11D0B0F934}" srcId="{C7C3B47C-3B39-4047-B072-4F3AA4F78E0C}" destId="{F972AA18-EC95-4362-A128-C6244363F0C7}" srcOrd="1" destOrd="0" parTransId="{DEB11F69-4362-47DA-A314-67D40F1CFAD9}" sibTransId="{A1A964A9-5980-4A71-97CF-4873618B99B7}"/>
    <dgm:cxn modelId="{1427DC4C-773E-45D7-A833-96962C339E71}" srcId="{519915C8-D9C5-4EAB-B549-77A6B10D9351}" destId="{92FAC932-7D11-44C3-9F07-D6CBBF4351EF}" srcOrd="2" destOrd="0" parTransId="{C5283CDB-CDD2-4E0E-BE0C-56202DBF533C}" sibTransId="{7EFD93BC-9107-41BD-AD69-401F32A41B09}"/>
    <dgm:cxn modelId="{F5BBDB79-A70E-4055-9EFE-D0652C6F09A9}" type="presOf" srcId="{16DA533F-15C4-45AC-B187-9EA9D3720EE9}" destId="{C7984E28-7BA8-4152-B5DD-F01CB3A9A40D}" srcOrd="0" destOrd="1" presId="urn:microsoft.com/office/officeart/2005/8/layout/vList4#1"/>
    <dgm:cxn modelId="{A21E4251-48AA-491C-8037-2F4951D3DA4F}" srcId="{C7C3B47C-3B39-4047-B072-4F3AA4F78E0C}" destId="{16DA533F-15C4-45AC-B187-9EA9D3720EE9}" srcOrd="0" destOrd="0" parTransId="{4DFD7FAC-5AA9-4BC2-911B-0FF37E574C90}" sibTransId="{F7188035-2222-4BE2-AB39-BDB375AAB3AC}"/>
    <dgm:cxn modelId="{922A939A-D3A5-4524-9405-B3C5DE743FBE}" type="presOf" srcId="{A394BA20-9916-4184-81DF-BA8ABD8F4A13}" destId="{C39909AF-2D8B-4161-B873-0082D428AC7D}" srcOrd="0" destOrd="0" presId="urn:microsoft.com/office/officeart/2005/8/layout/vList4#1"/>
    <dgm:cxn modelId="{5DF20670-A735-4487-8A9C-437C9E1F38FA}" type="presOf" srcId="{C7C3B47C-3B39-4047-B072-4F3AA4F78E0C}" destId="{C7984E28-7BA8-4152-B5DD-F01CB3A9A40D}" srcOrd="0" destOrd="0" presId="urn:microsoft.com/office/officeart/2005/8/layout/vList4#1"/>
    <dgm:cxn modelId="{B81F3108-3471-4987-8101-0A75A5FCBC9F}" type="presOf" srcId="{096C3507-02B2-471D-81FE-8603F4F749EC}" destId="{3438F9E4-B4D8-440F-A7A2-4651C4CB409A}" srcOrd="1" destOrd="2" presId="urn:microsoft.com/office/officeart/2005/8/layout/vList4#1"/>
    <dgm:cxn modelId="{E350E95E-97B0-4D79-9975-D56BC078E1A8}" type="presOf" srcId="{096C3507-02B2-471D-81FE-8603F4F749EC}" destId="{C39909AF-2D8B-4161-B873-0082D428AC7D}" srcOrd="0" destOrd="2" presId="urn:microsoft.com/office/officeart/2005/8/layout/vList4#1"/>
    <dgm:cxn modelId="{E7B8772A-11C2-44C1-A531-499B961A8DEF}" srcId="{519915C8-D9C5-4EAB-B549-77A6B10D9351}" destId="{A394BA20-9916-4184-81DF-BA8ABD8F4A13}" srcOrd="0" destOrd="0" parTransId="{D8EB615A-D5FF-4D4D-BD4E-ED4CD711A836}" sibTransId="{97CB3C17-19A7-4978-9928-31864DD3E21A}"/>
    <dgm:cxn modelId="{3A4D7143-D6AC-4A14-ACB4-31972979F360}" type="presOf" srcId="{C7C3B47C-3B39-4047-B072-4F3AA4F78E0C}" destId="{BFAB825E-24EA-406D-A38D-9F82BBAD168E}" srcOrd="1" destOrd="0" presId="urn:microsoft.com/office/officeart/2005/8/layout/vList4#1"/>
    <dgm:cxn modelId="{CC061AE4-E151-48D8-825E-6D2EA6C4C194}" type="presOf" srcId="{A30AD923-4648-43A0-93BF-BB0868695D07}" destId="{C39909AF-2D8B-4161-B873-0082D428AC7D}" srcOrd="0" destOrd="1" presId="urn:microsoft.com/office/officeart/2005/8/layout/vList4#1"/>
    <dgm:cxn modelId="{3ACE5E49-B98B-402C-BB6E-751E91FAA10A}" type="presOf" srcId="{D732BF5D-F907-43E3-8286-D2147EFC018A}" destId="{6E6A62BD-60CB-4FF5-B446-9D0867124F81}" srcOrd="0" destOrd="2" presId="urn:microsoft.com/office/officeart/2005/8/layout/vList4#1"/>
    <dgm:cxn modelId="{5728FFD8-F205-4F3B-99F9-985BC1783EE6}" srcId="{92FAC932-7D11-44C3-9F07-D6CBBF4351EF}" destId="{15AC3F80-58D1-4167-B60D-D4C4668749E0}" srcOrd="0" destOrd="0" parTransId="{868E44CE-7EBD-463F-898A-34CCEDF4D177}" sibTransId="{D8CFD6DE-F52F-46B5-9530-F4773E61CE34}"/>
    <dgm:cxn modelId="{FEC7DB20-C057-4291-8B51-8EEEAECAB84D}" type="presOf" srcId="{A394BA20-9916-4184-81DF-BA8ABD8F4A13}" destId="{3438F9E4-B4D8-440F-A7A2-4651C4CB409A}" srcOrd="1" destOrd="0" presId="urn:microsoft.com/office/officeart/2005/8/layout/vList4#1"/>
    <dgm:cxn modelId="{D99D11BD-2175-4510-A42D-720A48D69C3B}" srcId="{A394BA20-9916-4184-81DF-BA8ABD8F4A13}" destId="{096C3507-02B2-471D-81FE-8603F4F749EC}" srcOrd="1" destOrd="0" parTransId="{FE67F616-A8F3-4243-B39B-560ADCF72806}" sibTransId="{05C91B9D-FF33-4E49-81A6-1AA2D57DE385}"/>
    <dgm:cxn modelId="{5BEEB457-B0F7-4E47-8AC5-EBDAD121382C}" srcId="{92FAC932-7D11-44C3-9F07-D6CBBF4351EF}" destId="{D732BF5D-F907-43E3-8286-D2147EFC018A}" srcOrd="1" destOrd="0" parTransId="{3CC84281-2678-40F8-9EFB-E5BB3AFCF7AD}" sibTransId="{559D0EB5-47C0-4EF8-9431-0ACE30321D09}"/>
    <dgm:cxn modelId="{376AA3A5-4307-4D75-BD6B-AA50B108AFDD}" type="presOf" srcId="{15AC3F80-58D1-4167-B60D-D4C4668749E0}" destId="{96256028-D8E8-4826-BAF3-C28C7B5CE7DE}" srcOrd="1" destOrd="1" presId="urn:microsoft.com/office/officeart/2005/8/layout/vList4#1"/>
    <dgm:cxn modelId="{5D76A4A7-A027-4AE8-8290-894BDD060260}" type="presOf" srcId="{F46A6428-192A-4D87-A4EA-6D7D368F4570}" destId="{6E6A62BD-60CB-4FF5-B446-9D0867124F81}" srcOrd="0" destOrd="3" presId="urn:microsoft.com/office/officeart/2005/8/layout/vList4#1"/>
    <dgm:cxn modelId="{EF38DF99-036D-49CC-8432-6185E46E47E1}" type="presOf" srcId="{519915C8-D9C5-4EAB-B549-77A6B10D9351}" destId="{710C8886-8F9E-4B62-92E2-875E0C6D54B1}" srcOrd="0" destOrd="0" presId="urn:microsoft.com/office/officeart/2005/8/layout/vList4#1"/>
    <dgm:cxn modelId="{A91B85AF-AD94-4B5C-A994-B1D5C5124942}" type="presOf" srcId="{D732BF5D-F907-43E3-8286-D2147EFC018A}" destId="{96256028-D8E8-4826-BAF3-C28C7B5CE7DE}" srcOrd="1" destOrd="2" presId="urn:microsoft.com/office/officeart/2005/8/layout/vList4#1"/>
    <dgm:cxn modelId="{E703D874-F4DA-4577-B314-B4F2E426EA26}" type="presOf" srcId="{92FAC932-7D11-44C3-9F07-D6CBBF4351EF}" destId="{6E6A62BD-60CB-4FF5-B446-9D0867124F81}" srcOrd="0" destOrd="0" presId="urn:microsoft.com/office/officeart/2005/8/layout/vList4#1"/>
    <dgm:cxn modelId="{77C32319-1E24-4A62-BDF3-B0F4783D0DC1}" type="presOf" srcId="{92FAC932-7D11-44C3-9F07-D6CBBF4351EF}" destId="{96256028-D8E8-4826-BAF3-C28C7B5CE7DE}" srcOrd="1" destOrd="0" presId="urn:microsoft.com/office/officeart/2005/8/layout/vList4#1"/>
    <dgm:cxn modelId="{2B5C6B12-043E-4B4B-91EC-9BFDE1C5347C}" type="presParOf" srcId="{710C8886-8F9E-4B62-92E2-875E0C6D54B1}" destId="{586436EF-3126-4B6F-B63C-164BE1D7DE9C}" srcOrd="0" destOrd="0" presId="urn:microsoft.com/office/officeart/2005/8/layout/vList4#1"/>
    <dgm:cxn modelId="{49C39B15-05AB-4A43-991B-EC00FB98D436}" type="presParOf" srcId="{586436EF-3126-4B6F-B63C-164BE1D7DE9C}" destId="{C39909AF-2D8B-4161-B873-0082D428AC7D}" srcOrd="0" destOrd="0" presId="urn:microsoft.com/office/officeart/2005/8/layout/vList4#1"/>
    <dgm:cxn modelId="{B0757CD2-096B-40DB-91C9-1DAC3A97239D}" type="presParOf" srcId="{586436EF-3126-4B6F-B63C-164BE1D7DE9C}" destId="{63907CEC-28B9-44B3-B9B6-DC26613DC43A}" srcOrd="1" destOrd="0" presId="urn:microsoft.com/office/officeart/2005/8/layout/vList4#1"/>
    <dgm:cxn modelId="{CA741729-DCE8-41ED-AB71-440DA0B93D15}" type="presParOf" srcId="{586436EF-3126-4B6F-B63C-164BE1D7DE9C}" destId="{3438F9E4-B4D8-440F-A7A2-4651C4CB409A}" srcOrd="2" destOrd="0" presId="urn:microsoft.com/office/officeart/2005/8/layout/vList4#1"/>
    <dgm:cxn modelId="{AAC50B99-22E8-4907-9BE1-B52FCA6531E2}" type="presParOf" srcId="{710C8886-8F9E-4B62-92E2-875E0C6D54B1}" destId="{88154809-522A-4FC9-AE45-B51B3BC33D71}" srcOrd="1" destOrd="0" presId="urn:microsoft.com/office/officeart/2005/8/layout/vList4#1"/>
    <dgm:cxn modelId="{E9D5B9F4-00D9-48AF-888E-ACDF5BDD3F7C}" type="presParOf" srcId="{710C8886-8F9E-4B62-92E2-875E0C6D54B1}" destId="{1F654A1E-BC6D-48C7-9B4B-44131FB8AFCD}" srcOrd="2" destOrd="0" presId="urn:microsoft.com/office/officeart/2005/8/layout/vList4#1"/>
    <dgm:cxn modelId="{58785902-64B5-4FBE-AB55-0E9CA4D0F1EC}" type="presParOf" srcId="{1F654A1E-BC6D-48C7-9B4B-44131FB8AFCD}" destId="{C7984E28-7BA8-4152-B5DD-F01CB3A9A40D}" srcOrd="0" destOrd="0" presId="urn:microsoft.com/office/officeart/2005/8/layout/vList4#1"/>
    <dgm:cxn modelId="{6B4EC146-1A9A-4BC6-A132-71527F11DF0F}" type="presParOf" srcId="{1F654A1E-BC6D-48C7-9B4B-44131FB8AFCD}" destId="{FB070911-CE3D-4A1B-9EFA-FD8503E3C59C}" srcOrd="1" destOrd="0" presId="urn:microsoft.com/office/officeart/2005/8/layout/vList4#1"/>
    <dgm:cxn modelId="{14ABB4BA-38C7-4301-8039-D1D48C3FF74E}" type="presParOf" srcId="{1F654A1E-BC6D-48C7-9B4B-44131FB8AFCD}" destId="{BFAB825E-24EA-406D-A38D-9F82BBAD168E}" srcOrd="2" destOrd="0" presId="urn:microsoft.com/office/officeart/2005/8/layout/vList4#1"/>
    <dgm:cxn modelId="{244509BA-192B-4AE2-A6C7-8B2DE7E9A66E}" type="presParOf" srcId="{710C8886-8F9E-4B62-92E2-875E0C6D54B1}" destId="{16BE183A-0406-4294-A276-FBF8FAB3C025}" srcOrd="3" destOrd="0" presId="urn:microsoft.com/office/officeart/2005/8/layout/vList4#1"/>
    <dgm:cxn modelId="{8810C792-4141-43D1-AD19-6FB43C16B0BF}" type="presParOf" srcId="{710C8886-8F9E-4B62-92E2-875E0C6D54B1}" destId="{A550D6E6-E250-46B2-8354-99E96E52B309}" srcOrd="4" destOrd="0" presId="urn:microsoft.com/office/officeart/2005/8/layout/vList4#1"/>
    <dgm:cxn modelId="{C5BADA0A-710A-43F5-AAB5-4BB142A604C1}" type="presParOf" srcId="{A550D6E6-E250-46B2-8354-99E96E52B309}" destId="{6E6A62BD-60CB-4FF5-B446-9D0867124F81}" srcOrd="0" destOrd="0" presId="urn:microsoft.com/office/officeart/2005/8/layout/vList4#1"/>
    <dgm:cxn modelId="{9CC5410A-4686-4920-A9B2-3281234B60E1}" type="presParOf" srcId="{A550D6E6-E250-46B2-8354-99E96E52B309}" destId="{9E6496EB-B753-4B8E-A8D3-7DF1DBD67DD6}" srcOrd="1" destOrd="0" presId="urn:microsoft.com/office/officeart/2005/8/layout/vList4#1"/>
    <dgm:cxn modelId="{984D38F4-6ECD-45B9-909A-4B57A16414C6}" type="presParOf" srcId="{A550D6E6-E250-46B2-8354-99E96E52B309}" destId="{96256028-D8E8-4826-BAF3-C28C7B5CE7DE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E478D6-AA70-4C8A-8AA2-96885332CD0E}" type="doc">
      <dgm:prSet loTypeId="urn:microsoft.com/office/officeart/2005/8/layout/cycle4#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DC75E18-95D1-454F-8EA8-0340F203285A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Control de ejecución de trabajo</a:t>
          </a:r>
          <a:endParaRPr lang="es-ES" dirty="0"/>
        </a:p>
      </dgm:t>
    </dgm:pt>
    <dgm:pt modelId="{32EEDF70-7145-4DC5-975E-F1A860F5E6A1}" type="parTrans" cxnId="{DCD36C31-3A8B-4897-9533-4954B0649DB3}">
      <dgm:prSet/>
      <dgm:spPr/>
      <dgm:t>
        <a:bodyPr/>
        <a:lstStyle/>
        <a:p>
          <a:endParaRPr lang="es-ES"/>
        </a:p>
      </dgm:t>
    </dgm:pt>
    <dgm:pt modelId="{3666C26E-49B1-40D8-8886-AA3E8F23B22C}" type="sibTrans" cxnId="{DCD36C31-3A8B-4897-9533-4954B0649DB3}">
      <dgm:prSet/>
      <dgm:spPr/>
      <dgm:t>
        <a:bodyPr/>
        <a:lstStyle/>
        <a:p>
          <a:endParaRPr lang="es-ES"/>
        </a:p>
      </dgm:t>
    </dgm:pt>
    <dgm:pt modelId="{1091D1AF-FCE7-4BB0-8487-99C417AB90E5}">
      <dgm:prSet phldrT="[Texto]"/>
      <dgm:spPr/>
      <dgm:t>
        <a:bodyPr/>
        <a:lstStyle/>
        <a:p>
          <a:r>
            <a:rPr lang="es-ES" dirty="0" smtClean="0"/>
            <a:t>Obra Pública</a:t>
          </a:r>
          <a:endParaRPr lang="es-ES" dirty="0"/>
        </a:p>
      </dgm:t>
    </dgm:pt>
    <dgm:pt modelId="{FAC9FA74-594C-4343-B270-1F42A00DBFFD}" type="parTrans" cxnId="{0B9BE88F-F57D-48F7-ACF4-6ADAACB434C9}">
      <dgm:prSet/>
      <dgm:spPr/>
      <dgm:t>
        <a:bodyPr/>
        <a:lstStyle/>
        <a:p>
          <a:endParaRPr lang="es-ES"/>
        </a:p>
      </dgm:t>
    </dgm:pt>
    <dgm:pt modelId="{E33C3685-DD77-455E-97BA-F889E37BAF65}" type="sibTrans" cxnId="{0B9BE88F-F57D-48F7-ACF4-6ADAACB434C9}">
      <dgm:prSet/>
      <dgm:spPr/>
      <dgm:t>
        <a:bodyPr/>
        <a:lstStyle/>
        <a:p>
          <a:endParaRPr lang="es-ES"/>
        </a:p>
      </dgm:t>
    </dgm:pt>
    <dgm:pt modelId="{96DDE477-6202-44C4-B92E-30C28041A2B8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Realización de un resultado concreto</a:t>
          </a:r>
          <a:endParaRPr lang="es-ES" dirty="0"/>
        </a:p>
      </dgm:t>
    </dgm:pt>
    <dgm:pt modelId="{4706960B-C4AC-4A65-BFE5-E20E0D1D16FE}" type="parTrans" cxnId="{26C06248-9778-495E-96C7-161F82D8EDEC}">
      <dgm:prSet/>
      <dgm:spPr/>
      <dgm:t>
        <a:bodyPr/>
        <a:lstStyle/>
        <a:p>
          <a:endParaRPr lang="es-ES"/>
        </a:p>
      </dgm:t>
    </dgm:pt>
    <dgm:pt modelId="{8EBC8599-D7B1-4998-AA8C-F0F671F13900}" type="sibTrans" cxnId="{26C06248-9778-495E-96C7-161F82D8EDEC}">
      <dgm:prSet/>
      <dgm:spPr/>
      <dgm:t>
        <a:bodyPr/>
        <a:lstStyle/>
        <a:p>
          <a:endParaRPr lang="es-ES"/>
        </a:p>
      </dgm:t>
    </dgm:pt>
    <dgm:pt modelId="{39CD66C8-510D-4AF9-A15F-0F589E13A2BE}">
      <dgm:prSet phldrT="[Texto]"/>
      <dgm:spPr/>
      <dgm:t>
        <a:bodyPr/>
        <a:lstStyle/>
        <a:p>
          <a:r>
            <a:rPr lang="es-ES" dirty="0" smtClean="0"/>
            <a:t>Suministro</a:t>
          </a:r>
          <a:endParaRPr lang="es-ES" dirty="0"/>
        </a:p>
      </dgm:t>
    </dgm:pt>
    <dgm:pt modelId="{D5E338FB-468F-460B-B818-620457FE7111}" type="parTrans" cxnId="{29EEE5C4-769E-4818-B456-D9B651990365}">
      <dgm:prSet/>
      <dgm:spPr/>
      <dgm:t>
        <a:bodyPr/>
        <a:lstStyle/>
        <a:p>
          <a:endParaRPr lang="es-ES"/>
        </a:p>
      </dgm:t>
    </dgm:pt>
    <dgm:pt modelId="{A81B14D1-52AA-4EAA-8A02-02EEFAD737E5}" type="sibTrans" cxnId="{29EEE5C4-769E-4818-B456-D9B651990365}">
      <dgm:prSet/>
      <dgm:spPr/>
      <dgm:t>
        <a:bodyPr/>
        <a:lstStyle/>
        <a:p>
          <a:endParaRPr lang="es-ES"/>
        </a:p>
      </dgm:t>
    </dgm:pt>
    <dgm:pt modelId="{2956D9AD-2FEB-47DC-B9D1-615A12E2D20F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Contratista financia la obra sujeto al pago final o escalonado </a:t>
          </a:r>
          <a:endParaRPr lang="es-ES" dirty="0"/>
        </a:p>
      </dgm:t>
    </dgm:pt>
    <dgm:pt modelId="{1AFFCFB9-7AFE-4B53-A95D-6C372E7E039C}" type="parTrans" cxnId="{F8F2033E-6887-400C-B641-7D66E1D99C72}">
      <dgm:prSet/>
      <dgm:spPr/>
      <dgm:t>
        <a:bodyPr/>
        <a:lstStyle/>
        <a:p>
          <a:endParaRPr lang="es-ES"/>
        </a:p>
      </dgm:t>
    </dgm:pt>
    <dgm:pt modelId="{37B60E57-A286-4B60-ABE9-8C339DC459DA}" type="sibTrans" cxnId="{F8F2033E-6887-400C-B641-7D66E1D99C72}">
      <dgm:prSet/>
      <dgm:spPr/>
      <dgm:t>
        <a:bodyPr/>
        <a:lstStyle/>
        <a:p>
          <a:endParaRPr lang="es-ES"/>
        </a:p>
      </dgm:t>
    </dgm:pt>
    <dgm:pt modelId="{4E3813E3-3A31-48D5-B678-E4E5A96582BF}">
      <dgm:prSet phldrT="[Texto]"/>
      <dgm:spPr/>
      <dgm:t>
        <a:bodyPr/>
        <a:lstStyle/>
        <a:p>
          <a:r>
            <a:rPr lang="es-ES" dirty="0" smtClean="0"/>
            <a:t>Concesión de Obra (pero sin peaje)</a:t>
          </a:r>
          <a:endParaRPr lang="es-ES" dirty="0"/>
        </a:p>
      </dgm:t>
    </dgm:pt>
    <dgm:pt modelId="{E880E993-0C23-4E4A-9D06-8736A557077C}" type="parTrans" cxnId="{B4B355A9-A5E5-4901-8E60-EA35A592DE85}">
      <dgm:prSet/>
      <dgm:spPr/>
      <dgm:t>
        <a:bodyPr/>
        <a:lstStyle/>
        <a:p>
          <a:endParaRPr lang="es-ES"/>
        </a:p>
      </dgm:t>
    </dgm:pt>
    <dgm:pt modelId="{F1DC30B7-499F-40CC-8CD7-F94A46068123}" type="sibTrans" cxnId="{B4B355A9-A5E5-4901-8E60-EA35A592DE85}">
      <dgm:prSet/>
      <dgm:spPr/>
      <dgm:t>
        <a:bodyPr/>
        <a:lstStyle/>
        <a:p>
          <a:endParaRPr lang="es-ES"/>
        </a:p>
      </dgm:t>
    </dgm:pt>
    <dgm:pt modelId="{B0A0FE19-27ED-48FF-8C46-19E50A06EDD5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 smtClean="0"/>
            <a:t>Diseño de Ingeniería Básica</a:t>
          </a:r>
          <a:endParaRPr lang="es-ES" dirty="0"/>
        </a:p>
      </dgm:t>
    </dgm:pt>
    <dgm:pt modelId="{FC54776E-AF40-41DA-8BA7-FD4AF2CC6ECA}" type="parTrans" cxnId="{562ED6D5-1F8B-4A89-B6FA-5D7563DB2792}">
      <dgm:prSet/>
      <dgm:spPr/>
      <dgm:t>
        <a:bodyPr/>
        <a:lstStyle/>
        <a:p>
          <a:endParaRPr lang="es-ES"/>
        </a:p>
      </dgm:t>
    </dgm:pt>
    <dgm:pt modelId="{72CBFF40-21D6-4791-83BD-74B935F82D09}" type="sibTrans" cxnId="{562ED6D5-1F8B-4A89-B6FA-5D7563DB2792}">
      <dgm:prSet/>
      <dgm:spPr/>
      <dgm:t>
        <a:bodyPr/>
        <a:lstStyle/>
        <a:p>
          <a:endParaRPr lang="es-ES"/>
        </a:p>
      </dgm:t>
    </dgm:pt>
    <dgm:pt modelId="{E0705841-1DB7-4807-9749-DC7A5DCC43FD}">
      <dgm:prSet phldrT="[Texto]"/>
      <dgm:spPr/>
      <dgm:t>
        <a:bodyPr/>
        <a:lstStyle/>
        <a:p>
          <a:r>
            <a:rPr lang="es-ES" dirty="0" smtClean="0"/>
            <a:t>Consultoría</a:t>
          </a:r>
          <a:endParaRPr lang="es-ES" dirty="0"/>
        </a:p>
      </dgm:t>
    </dgm:pt>
    <dgm:pt modelId="{6664837D-AD09-4EA9-B013-74B6D44D43AC}" type="parTrans" cxnId="{9FA0F477-0F99-4ABF-B07C-F9C27DF54148}">
      <dgm:prSet/>
      <dgm:spPr/>
      <dgm:t>
        <a:bodyPr/>
        <a:lstStyle/>
        <a:p>
          <a:endParaRPr lang="es-ES"/>
        </a:p>
      </dgm:t>
    </dgm:pt>
    <dgm:pt modelId="{3247A185-2010-4533-99CF-3CB12C769BA5}" type="sibTrans" cxnId="{9FA0F477-0F99-4ABF-B07C-F9C27DF54148}">
      <dgm:prSet/>
      <dgm:spPr/>
      <dgm:t>
        <a:bodyPr/>
        <a:lstStyle/>
        <a:p>
          <a:endParaRPr lang="es-ES"/>
        </a:p>
      </dgm:t>
    </dgm:pt>
    <dgm:pt modelId="{F0F0A390-0D1B-4E24-99C3-102B8176B1CD}" type="pres">
      <dgm:prSet presAssocID="{8CE478D6-AA70-4C8A-8AA2-96885332CD0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AFC4BDF-D1E9-4BF9-A955-BC05CFFF9E9D}" type="pres">
      <dgm:prSet presAssocID="{8CE478D6-AA70-4C8A-8AA2-96885332CD0E}" presName="children" presStyleCnt="0"/>
      <dgm:spPr/>
    </dgm:pt>
    <dgm:pt modelId="{D5A0FDC2-AFE0-480C-B23A-90FBE1321028}" type="pres">
      <dgm:prSet presAssocID="{8CE478D6-AA70-4C8A-8AA2-96885332CD0E}" presName="child1group" presStyleCnt="0"/>
      <dgm:spPr/>
    </dgm:pt>
    <dgm:pt modelId="{C87F8D96-F2A3-40A3-A0FD-59263A7D5FB0}" type="pres">
      <dgm:prSet presAssocID="{8CE478D6-AA70-4C8A-8AA2-96885332CD0E}" presName="child1" presStyleLbl="bgAcc1" presStyleIdx="0" presStyleCnt="4"/>
      <dgm:spPr/>
      <dgm:t>
        <a:bodyPr/>
        <a:lstStyle/>
        <a:p>
          <a:endParaRPr lang="es-ES"/>
        </a:p>
      </dgm:t>
    </dgm:pt>
    <dgm:pt modelId="{A55271B4-361A-47A9-9DDD-2DF71121F680}" type="pres">
      <dgm:prSet presAssocID="{8CE478D6-AA70-4C8A-8AA2-96885332CD0E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7FA891-1AAE-4466-8CA1-23C9B62D65F7}" type="pres">
      <dgm:prSet presAssocID="{8CE478D6-AA70-4C8A-8AA2-96885332CD0E}" presName="child2group" presStyleCnt="0"/>
      <dgm:spPr/>
    </dgm:pt>
    <dgm:pt modelId="{01983D4C-D315-4965-8808-6138D1549030}" type="pres">
      <dgm:prSet presAssocID="{8CE478D6-AA70-4C8A-8AA2-96885332CD0E}" presName="child2" presStyleLbl="bgAcc1" presStyleIdx="1" presStyleCnt="4"/>
      <dgm:spPr/>
      <dgm:t>
        <a:bodyPr/>
        <a:lstStyle/>
        <a:p>
          <a:endParaRPr lang="es-ES"/>
        </a:p>
      </dgm:t>
    </dgm:pt>
    <dgm:pt modelId="{790E1823-CCAE-4F12-8437-69745677A1D0}" type="pres">
      <dgm:prSet presAssocID="{8CE478D6-AA70-4C8A-8AA2-96885332CD0E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0DBCFA-8397-4E81-8127-6452F522C106}" type="pres">
      <dgm:prSet presAssocID="{8CE478D6-AA70-4C8A-8AA2-96885332CD0E}" presName="child3group" presStyleCnt="0"/>
      <dgm:spPr/>
    </dgm:pt>
    <dgm:pt modelId="{188B6319-F853-4175-B7FD-D2238D49A90F}" type="pres">
      <dgm:prSet presAssocID="{8CE478D6-AA70-4C8A-8AA2-96885332CD0E}" presName="child3" presStyleLbl="bgAcc1" presStyleIdx="2" presStyleCnt="4"/>
      <dgm:spPr/>
      <dgm:t>
        <a:bodyPr/>
        <a:lstStyle/>
        <a:p>
          <a:endParaRPr lang="es-ES"/>
        </a:p>
      </dgm:t>
    </dgm:pt>
    <dgm:pt modelId="{583A628A-BE68-4ECF-8887-2B82D9ECD69A}" type="pres">
      <dgm:prSet presAssocID="{8CE478D6-AA70-4C8A-8AA2-96885332CD0E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1F7E19-84C7-48FB-942C-6A48871B3517}" type="pres">
      <dgm:prSet presAssocID="{8CE478D6-AA70-4C8A-8AA2-96885332CD0E}" presName="child4group" presStyleCnt="0"/>
      <dgm:spPr/>
    </dgm:pt>
    <dgm:pt modelId="{B99BCB7C-B223-4EC6-A13E-A836FF6E9299}" type="pres">
      <dgm:prSet presAssocID="{8CE478D6-AA70-4C8A-8AA2-96885332CD0E}" presName="child4" presStyleLbl="bgAcc1" presStyleIdx="3" presStyleCnt="4"/>
      <dgm:spPr/>
      <dgm:t>
        <a:bodyPr/>
        <a:lstStyle/>
        <a:p>
          <a:endParaRPr lang="es-ES"/>
        </a:p>
      </dgm:t>
    </dgm:pt>
    <dgm:pt modelId="{9E00F1B1-178C-4790-BF20-BA12127073ED}" type="pres">
      <dgm:prSet presAssocID="{8CE478D6-AA70-4C8A-8AA2-96885332CD0E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4E9E28-660B-47A8-B759-823FBF9AD5BC}" type="pres">
      <dgm:prSet presAssocID="{8CE478D6-AA70-4C8A-8AA2-96885332CD0E}" presName="childPlaceholder" presStyleCnt="0"/>
      <dgm:spPr/>
    </dgm:pt>
    <dgm:pt modelId="{5E55E613-32D1-4964-874F-10BBF89884F6}" type="pres">
      <dgm:prSet presAssocID="{8CE478D6-AA70-4C8A-8AA2-96885332CD0E}" presName="circle" presStyleCnt="0"/>
      <dgm:spPr/>
    </dgm:pt>
    <dgm:pt modelId="{4A6FA7C1-069A-46F9-A3D4-1FBCEF296739}" type="pres">
      <dgm:prSet presAssocID="{8CE478D6-AA70-4C8A-8AA2-96885332CD0E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7FD871-CFE1-4519-9E6C-736DEEEB775B}" type="pres">
      <dgm:prSet presAssocID="{8CE478D6-AA70-4C8A-8AA2-96885332CD0E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E987BD-4FED-49E0-B339-E16435912ABD}" type="pres">
      <dgm:prSet presAssocID="{8CE478D6-AA70-4C8A-8AA2-96885332CD0E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65168E-CC1E-46F4-B1AA-1A5085AF0D6A}" type="pres">
      <dgm:prSet presAssocID="{8CE478D6-AA70-4C8A-8AA2-96885332CD0E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540FA2-8832-4A13-A47A-F34C61833866}" type="pres">
      <dgm:prSet presAssocID="{8CE478D6-AA70-4C8A-8AA2-96885332CD0E}" presName="quadrantPlaceholder" presStyleCnt="0"/>
      <dgm:spPr/>
    </dgm:pt>
    <dgm:pt modelId="{296BCBCE-A956-435F-BCFE-783461D320E0}" type="pres">
      <dgm:prSet presAssocID="{8CE478D6-AA70-4C8A-8AA2-96885332CD0E}" presName="center1" presStyleLbl="fgShp" presStyleIdx="0" presStyleCnt="2"/>
      <dgm:spPr/>
    </dgm:pt>
    <dgm:pt modelId="{0336D2BC-66B4-4E0E-900C-222F1152AD59}" type="pres">
      <dgm:prSet presAssocID="{8CE478D6-AA70-4C8A-8AA2-96885332CD0E}" presName="center2" presStyleLbl="fgShp" presStyleIdx="1" presStyleCnt="2"/>
      <dgm:spPr/>
    </dgm:pt>
  </dgm:ptLst>
  <dgm:cxnLst>
    <dgm:cxn modelId="{29EEE5C4-769E-4818-B456-D9B651990365}" srcId="{96DDE477-6202-44C4-B92E-30C28041A2B8}" destId="{39CD66C8-510D-4AF9-A15F-0F589E13A2BE}" srcOrd="0" destOrd="0" parTransId="{D5E338FB-468F-460B-B818-620457FE7111}" sibTransId="{A81B14D1-52AA-4EAA-8A02-02EEFAD737E5}"/>
    <dgm:cxn modelId="{0B9BE88F-F57D-48F7-ACF4-6ADAACB434C9}" srcId="{5DC75E18-95D1-454F-8EA8-0340F203285A}" destId="{1091D1AF-FCE7-4BB0-8487-99C417AB90E5}" srcOrd="0" destOrd="0" parTransId="{FAC9FA74-594C-4343-B270-1F42A00DBFFD}" sibTransId="{E33C3685-DD77-455E-97BA-F889E37BAF65}"/>
    <dgm:cxn modelId="{9FA0F477-0F99-4ABF-B07C-F9C27DF54148}" srcId="{B0A0FE19-27ED-48FF-8C46-19E50A06EDD5}" destId="{E0705841-1DB7-4807-9749-DC7A5DCC43FD}" srcOrd="0" destOrd="0" parTransId="{6664837D-AD09-4EA9-B013-74B6D44D43AC}" sibTransId="{3247A185-2010-4533-99CF-3CB12C769BA5}"/>
    <dgm:cxn modelId="{B8C9B9ED-54E7-4F0B-8B13-6277F7DF5991}" type="presOf" srcId="{1091D1AF-FCE7-4BB0-8487-99C417AB90E5}" destId="{C87F8D96-F2A3-40A3-A0FD-59263A7D5FB0}" srcOrd="0" destOrd="0" presId="urn:microsoft.com/office/officeart/2005/8/layout/cycle4#1"/>
    <dgm:cxn modelId="{21114B08-818F-40F1-A662-1C52D8D01048}" type="presOf" srcId="{E0705841-1DB7-4807-9749-DC7A5DCC43FD}" destId="{9E00F1B1-178C-4790-BF20-BA12127073ED}" srcOrd="1" destOrd="0" presId="urn:microsoft.com/office/officeart/2005/8/layout/cycle4#1"/>
    <dgm:cxn modelId="{18A4AA3C-9AC1-4407-BDAF-B362B50B742A}" type="presOf" srcId="{39CD66C8-510D-4AF9-A15F-0F589E13A2BE}" destId="{790E1823-CCAE-4F12-8437-69745677A1D0}" srcOrd="1" destOrd="0" presId="urn:microsoft.com/office/officeart/2005/8/layout/cycle4#1"/>
    <dgm:cxn modelId="{F7FE58FF-3C48-45A5-AF3B-3C43CE47CEF3}" type="presOf" srcId="{5DC75E18-95D1-454F-8EA8-0340F203285A}" destId="{4A6FA7C1-069A-46F9-A3D4-1FBCEF296739}" srcOrd="0" destOrd="0" presId="urn:microsoft.com/office/officeart/2005/8/layout/cycle4#1"/>
    <dgm:cxn modelId="{D78E2D6B-96FB-45C4-894E-CA12EB0834CB}" type="presOf" srcId="{39CD66C8-510D-4AF9-A15F-0F589E13A2BE}" destId="{01983D4C-D315-4965-8808-6138D1549030}" srcOrd="0" destOrd="0" presId="urn:microsoft.com/office/officeart/2005/8/layout/cycle4#1"/>
    <dgm:cxn modelId="{3BCFA40B-E8DD-441B-B38B-076899BDC76F}" type="presOf" srcId="{1091D1AF-FCE7-4BB0-8487-99C417AB90E5}" destId="{A55271B4-361A-47A9-9DDD-2DF71121F680}" srcOrd="1" destOrd="0" presId="urn:microsoft.com/office/officeart/2005/8/layout/cycle4#1"/>
    <dgm:cxn modelId="{B4B355A9-A5E5-4901-8E60-EA35A592DE85}" srcId="{2956D9AD-2FEB-47DC-B9D1-615A12E2D20F}" destId="{4E3813E3-3A31-48D5-B678-E4E5A96582BF}" srcOrd="0" destOrd="0" parTransId="{E880E993-0C23-4E4A-9D06-8736A557077C}" sibTransId="{F1DC30B7-499F-40CC-8CD7-F94A46068123}"/>
    <dgm:cxn modelId="{F8F2033E-6887-400C-B641-7D66E1D99C72}" srcId="{8CE478D6-AA70-4C8A-8AA2-96885332CD0E}" destId="{2956D9AD-2FEB-47DC-B9D1-615A12E2D20F}" srcOrd="2" destOrd="0" parTransId="{1AFFCFB9-7AFE-4B53-A95D-6C372E7E039C}" sibTransId="{37B60E57-A286-4B60-ABE9-8C339DC459DA}"/>
    <dgm:cxn modelId="{26C06248-9778-495E-96C7-161F82D8EDEC}" srcId="{8CE478D6-AA70-4C8A-8AA2-96885332CD0E}" destId="{96DDE477-6202-44C4-B92E-30C28041A2B8}" srcOrd="1" destOrd="0" parTransId="{4706960B-C4AC-4A65-BFE5-E20E0D1D16FE}" sibTransId="{8EBC8599-D7B1-4998-AA8C-F0F671F13900}"/>
    <dgm:cxn modelId="{500A461B-2CC5-42BC-A4CB-616E74D1A489}" type="presOf" srcId="{8CE478D6-AA70-4C8A-8AA2-96885332CD0E}" destId="{F0F0A390-0D1B-4E24-99C3-102B8176B1CD}" srcOrd="0" destOrd="0" presId="urn:microsoft.com/office/officeart/2005/8/layout/cycle4#1"/>
    <dgm:cxn modelId="{49C6B6A6-B6EF-4065-9F69-5351AA7A7B7D}" type="presOf" srcId="{B0A0FE19-27ED-48FF-8C46-19E50A06EDD5}" destId="{3C65168E-CC1E-46F4-B1AA-1A5085AF0D6A}" srcOrd="0" destOrd="0" presId="urn:microsoft.com/office/officeart/2005/8/layout/cycle4#1"/>
    <dgm:cxn modelId="{DCD36C31-3A8B-4897-9533-4954B0649DB3}" srcId="{8CE478D6-AA70-4C8A-8AA2-96885332CD0E}" destId="{5DC75E18-95D1-454F-8EA8-0340F203285A}" srcOrd="0" destOrd="0" parTransId="{32EEDF70-7145-4DC5-975E-F1A860F5E6A1}" sibTransId="{3666C26E-49B1-40D8-8886-AA3E8F23B22C}"/>
    <dgm:cxn modelId="{3C96C35F-64AD-46F4-BC1F-9448011C6670}" type="presOf" srcId="{96DDE477-6202-44C4-B92E-30C28041A2B8}" destId="{997FD871-CFE1-4519-9E6C-736DEEEB775B}" srcOrd="0" destOrd="0" presId="urn:microsoft.com/office/officeart/2005/8/layout/cycle4#1"/>
    <dgm:cxn modelId="{92070DEE-F859-4B1D-B1E3-B872E9A61D22}" type="presOf" srcId="{4E3813E3-3A31-48D5-B678-E4E5A96582BF}" destId="{188B6319-F853-4175-B7FD-D2238D49A90F}" srcOrd="0" destOrd="0" presId="urn:microsoft.com/office/officeart/2005/8/layout/cycle4#1"/>
    <dgm:cxn modelId="{562ED6D5-1F8B-4A89-B6FA-5D7563DB2792}" srcId="{8CE478D6-AA70-4C8A-8AA2-96885332CD0E}" destId="{B0A0FE19-27ED-48FF-8C46-19E50A06EDD5}" srcOrd="3" destOrd="0" parTransId="{FC54776E-AF40-41DA-8BA7-FD4AF2CC6ECA}" sibTransId="{72CBFF40-21D6-4791-83BD-74B935F82D09}"/>
    <dgm:cxn modelId="{C44BDA24-5F77-4889-A749-44D7F8ADC4B9}" type="presOf" srcId="{2956D9AD-2FEB-47DC-B9D1-615A12E2D20F}" destId="{AEE987BD-4FED-49E0-B339-E16435912ABD}" srcOrd="0" destOrd="0" presId="urn:microsoft.com/office/officeart/2005/8/layout/cycle4#1"/>
    <dgm:cxn modelId="{2A9CF9E5-E1FA-4E25-98EF-22A98B92844F}" type="presOf" srcId="{E0705841-1DB7-4807-9749-DC7A5DCC43FD}" destId="{B99BCB7C-B223-4EC6-A13E-A836FF6E9299}" srcOrd="0" destOrd="0" presId="urn:microsoft.com/office/officeart/2005/8/layout/cycle4#1"/>
    <dgm:cxn modelId="{FC0C4FC5-C6AD-4C21-A7C6-8CA4C09219E7}" type="presOf" srcId="{4E3813E3-3A31-48D5-B678-E4E5A96582BF}" destId="{583A628A-BE68-4ECF-8887-2B82D9ECD69A}" srcOrd="1" destOrd="0" presId="urn:microsoft.com/office/officeart/2005/8/layout/cycle4#1"/>
    <dgm:cxn modelId="{18DB5CA6-E3E2-4506-83E9-E9AC63C01D1C}" type="presParOf" srcId="{F0F0A390-0D1B-4E24-99C3-102B8176B1CD}" destId="{AAFC4BDF-D1E9-4BF9-A955-BC05CFFF9E9D}" srcOrd="0" destOrd="0" presId="urn:microsoft.com/office/officeart/2005/8/layout/cycle4#1"/>
    <dgm:cxn modelId="{C7B3DDBA-88A7-4AE7-BED8-5DE1AC631F58}" type="presParOf" srcId="{AAFC4BDF-D1E9-4BF9-A955-BC05CFFF9E9D}" destId="{D5A0FDC2-AFE0-480C-B23A-90FBE1321028}" srcOrd="0" destOrd="0" presId="urn:microsoft.com/office/officeart/2005/8/layout/cycle4#1"/>
    <dgm:cxn modelId="{56D09066-AC13-4D8A-B14B-2CA246412FA0}" type="presParOf" srcId="{D5A0FDC2-AFE0-480C-B23A-90FBE1321028}" destId="{C87F8D96-F2A3-40A3-A0FD-59263A7D5FB0}" srcOrd="0" destOrd="0" presId="urn:microsoft.com/office/officeart/2005/8/layout/cycle4#1"/>
    <dgm:cxn modelId="{4E32C07D-709A-490B-9649-0CCA74977B3A}" type="presParOf" srcId="{D5A0FDC2-AFE0-480C-B23A-90FBE1321028}" destId="{A55271B4-361A-47A9-9DDD-2DF71121F680}" srcOrd="1" destOrd="0" presId="urn:microsoft.com/office/officeart/2005/8/layout/cycle4#1"/>
    <dgm:cxn modelId="{3F9A015E-4F2E-424A-AD10-3E176137B21E}" type="presParOf" srcId="{AAFC4BDF-D1E9-4BF9-A955-BC05CFFF9E9D}" destId="{057FA891-1AAE-4466-8CA1-23C9B62D65F7}" srcOrd="1" destOrd="0" presId="urn:microsoft.com/office/officeart/2005/8/layout/cycle4#1"/>
    <dgm:cxn modelId="{490F8458-1CF3-42EF-A869-4ED2881DEEEE}" type="presParOf" srcId="{057FA891-1AAE-4466-8CA1-23C9B62D65F7}" destId="{01983D4C-D315-4965-8808-6138D1549030}" srcOrd="0" destOrd="0" presId="urn:microsoft.com/office/officeart/2005/8/layout/cycle4#1"/>
    <dgm:cxn modelId="{0AB3B54F-9EB1-45A5-B54F-2B89E5DA3335}" type="presParOf" srcId="{057FA891-1AAE-4466-8CA1-23C9B62D65F7}" destId="{790E1823-CCAE-4F12-8437-69745677A1D0}" srcOrd="1" destOrd="0" presId="urn:microsoft.com/office/officeart/2005/8/layout/cycle4#1"/>
    <dgm:cxn modelId="{9EAE8014-CF54-45A7-B397-2F4CF24A9077}" type="presParOf" srcId="{AAFC4BDF-D1E9-4BF9-A955-BC05CFFF9E9D}" destId="{630DBCFA-8397-4E81-8127-6452F522C106}" srcOrd="2" destOrd="0" presId="urn:microsoft.com/office/officeart/2005/8/layout/cycle4#1"/>
    <dgm:cxn modelId="{4A4C0E9F-85DD-43A7-BEFC-39AABDADBBC3}" type="presParOf" srcId="{630DBCFA-8397-4E81-8127-6452F522C106}" destId="{188B6319-F853-4175-B7FD-D2238D49A90F}" srcOrd="0" destOrd="0" presId="urn:microsoft.com/office/officeart/2005/8/layout/cycle4#1"/>
    <dgm:cxn modelId="{5A370A5C-33CC-4003-A310-B21BF0EB045D}" type="presParOf" srcId="{630DBCFA-8397-4E81-8127-6452F522C106}" destId="{583A628A-BE68-4ECF-8887-2B82D9ECD69A}" srcOrd="1" destOrd="0" presId="urn:microsoft.com/office/officeart/2005/8/layout/cycle4#1"/>
    <dgm:cxn modelId="{3683E67B-27E9-45CB-8FC4-ED3512BF7599}" type="presParOf" srcId="{AAFC4BDF-D1E9-4BF9-A955-BC05CFFF9E9D}" destId="{491F7E19-84C7-48FB-942C-6A48871B3517}" srcOrd="3" destOrd="0" presId="urn:microsoft.com/office/officeart/2005/8/layout/cycle4#1"/>
    <dgm:cxn modelId="{4155FA17-B632-4CD4-9FAB-136C630D0B88}" type="presParOf" srcId="{491F7E19-84C7-48FB-942C-6A48871B3517}" destId="{B99BCB7C-B223-4EC6-A13E-A836FF6E9299}" srcOrd="0" destOrd="0" presId="urn:microsoft.com/office/officeart/2005/8/layout/cycle4#1"/>
    <dgm:cxn modelId="{79632AEC-D33B-479A-9234-82AC8A424F55}" type="presParOf" srcId="{491F7E19-84C7-48FB-942C-6A48871B3517}" destId="{9E00F1B1-178C-4790-BF20-BA12127073ED}" srcOrd="1" destOrd="0" presId="urn:microsoft.com/office/officeart/2005/8/layout/cycle4#1"/>
    <dgm:cxn modelId="{36E77CBA-FCC2-4329-8526-EB9408EB8003}" type="presParOf" srcId="{AAFC4BDF-D1E9-4BF9-A955-BC05CFFF9E9D}" destId="{CE4E9E28-660B-47A8-B759-823FBF9AD5BC}" srcOrd="4" destOrd="0" presId="urn:microsoft.com/office/officeart/2005/8/layout/cycle4#1"/>
    <dgm:cxn modelId="{EF34FDE2-510F-4C77-A07C-61EB0F5C523A}" type="presParOf" srcId="{F0F0A390-0D1B-4E24-99C3-102B8176B1CD}" destId="{5E55E613-32D1-4964-874F-10BBF89884F6}" srcOrd="1" destOrd="0" presId="urn:microsoft.com/office/officeart/2005/8/layout/cycle4#1"/>
    <dgm:cxn modelId="{ABAFCCDC-1E57-4E64-92C1-1C4FEF7F0671}" type="presParOf" srcId="{5E55E613-32D1-4964-874F-10BBF89884F6}" destId="{4A6FA7C1-069A-46F9-A3D4-1FBCEF296739}" srcOrd="0" destOrd="0" presId="urn:microsoft.com/office/officeart/2005/8/layout/cycle4#1"/>
    <dgm:cxn modelId="{18F0935E-41C1-4772-BE15-A49ED9211E0D}" type="presParOf" srcId="{5E55E613-32D1-4964-874F-10BBF89884F6}" destId="{997FD871-CFE1-4519-9E6C-736DEEEB775B}" srcOrd="1" destOrd="0" presId="urn:microsoft.com/office/officeart/2005/8/layout/cycle4#1"/>
    <dgm:cxn modelId="{D23A4D9F-6A1E-46AD-83DB-410E157CEC87}" type="presParOf" srcId="{5E55E613-32D1-4964-874F-10BBF89884F6}" destId="{AEE987BD-4FED-49E0-B339-E16435912ABD}" srcOrd="2" destOrd="0" presId="urn:microsoft.com/office/officeart/2005/8/layout/cycle4#1"/>
    <dgm:cxn modelId="{CDC1D077-46AA-4DBD-AEFA-6F206E0088C0}" type="presParOf" srcId="{5E55E613-32D1-4964-874F-10BBF89884F6}" destId="{3C65168E-CC1E-46F4-B1AA-1A5085AF0D6A}" srcOrd="3" destOrd="0" presId="urn:microsoft.com/office/officeart/2005/8/layout/cycle4#1"/>
    <dgm:cxn modelId="{49772155-2E12-41B1-8466-F9EC7D0A6438}" type="presParOf" srcId="{5E55E613-32D1-4964-874F-10BBF89884F6}" destId="{2C540FA2-8832-4A13-A47A-F34C61833866}" srcOrd="4" destOrd="0" presId="urn:microsoft.com/office/officeart/2005/8/layout/cycle4#1"/>
    <dgm:cxn modelId="{EDD9F16D-1153-4222-8B2F-F05CAE75FE59}" type="presParOf" srcId="{F0F0A390-0D1B-4E24-99C3-102B8176B1CD}" destId="{296BCBCE-A956-435F-BCFE-783461D320E0}" srcOrd="2" destOrd="0" presId="urn:microsoft.com/office/officeart/2005/8/layout/cycle4#1"/>
    <dgm:cxn modelId="{BF814D27-73C9-4656-AF66-A00CA6F2F4C2}" type="presParOf" srcId="{F0F0A390-0D1B-4E24-99C3-102B8176B1CD}" destId="{0336D2BC-66B4-4E0E-900C-222F1152AD59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BE5A88-2F2A-4075-B5CC-801CC0DE214A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DF1DB5D3-8088-4E22-B3A2-45DE389FBB4A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" sz="1400" dirty="0" smtClean="0"/>
            <a:t>1. Proyecto julio de 1983: art. 3.1. (plantas de amoníaco y urea)</a:t>
          </a:r>
        </a:p>
        <a:p>
          <a:r>
            <a:rPr lang="es-ES" sz="1400" dirty="0" smtClean="0"/>
            <a:t>2. Proyecto de 2006: empresas locales – multinacionales</a:t>
          </a:r>
        </a:p>
        <a:p>
          <a:r>
            <a:rPr lang="es-ES" sz="1400" dirty="0" smtClean="0"/>
            <a:t>3. Contrato llave en mano/llave en mano parcial (2010) </a:t>
          </a:r>
          <a:endParaRPr lang="es-ES" sz="1400" dirty="0"/>
        </a:p>
      </dgm:t>
    </dgm:pt>
    <dgm:pt modelId="{F7AC309F-20CE-4DDD-ACED-83193E5F8056}" type="parTrans" cxnId="{E8B2B576-6E54-4236-A7A4-094C9F40BE21}">
      <dgm:prSet/>
      <dgm:spPr/>
      <dgm:t>
        <a:bodyPr/>
        <a:lstStyle/>
        <a:p>
          <a:endParaRPr lang="es-ES"/>
        </a:p>
      </dgm:t>
    </dgm:pt>
    <dgm:pt modelId="{9D9D8F3E-6265-4F06-9660-AC59B707AFCF}" type="sibTrans" cxnId="{E8B2B576-6E54-4236-A7A4-094C9F40BE21}">
      <dgm:prSet/>
      <dgm:spPr/>
      <dgm:t>
        <a:bodyPr/>
        <a:lstStyle/>
        <a:p>
          <a:endParaRPr lang="es-ES"/>
        </a:p>
      </dgm:t>
    </dgm:pt>
    <dgm:pt modelId="{2C94ED1B-013D-4618-9415-03DEA64E6C42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sz="1800" dirty="0" smtClean="0"/>
            <a:t>Centro de corporaciones transnacionales de Naciones Unidas:  constructor toma responsabilidad global y desventaja es el alto costo real (tecnología, </a:t>
          </a:r>
          <a:r>
            <a:rPr lang="es-ES" sz="1800" i="1" dirty="0" err="1" smtClean="0"/>
            <a:t>know</a:t>
          </a:r>
          <a:r>
            <a:rPr lang="es-ES" sz="1800" i="1" dirty="0" smtClean="0"/>
            <a:t> </a:t>
          </a:r>
          <a:r>
            <a:rPr lang="es-ES" sz="1800" i="1" dirty="0" err="1" smtClean="0"/>
            <a:t>how</a:t>
          </a:r>
          <a:r>
            <a:rPr lang="es-ES" sz="1800" i="1" dirty="0" smtClean="0"/>
            <a:t> </a:t>
          </a:r>
          <a:r>
            <a:rPr lang="es-ES" sz="1800" dirty="0" smtClean="0"/>
            <a:t>y capacitación) </a:t>
          </a:r>
          <a:endParaRPr lang="es-ES" sz="1800" dirty="0"/>
        </a:p>
      </dgm:t>
    </dgm:pt>
    <dgm:pt modelId="{B3C313AB-F719-403B-B735-534536FBCA30}" type="parTrans" cxnId="{6CC84816-B476-4322-93F5-61D7B0706850}">
      <dgm:prSet/>
      <dgm:spPr/>
      <dgm:t>
        <a:bodyPr/>
        <a:lstStyle/>
        <a:p>
          <a:endParaRPr lang="es-ES"/>
        </a:p>
      </dgm:t>
    </dgm:pt>
    <dgm:pt modelId="{5247B97C-3BA5-45F2-AE0B-B2C74695F962}" type="sibTrans" cxnId="{6CC84816-B476-4322-93F5-61D7B0706850}">
      <dgm:prSet/>
      <dgm:spPr/>
      <dgm:t>
        <a:bodyPr/>
        <a:lstStyle/>
        <a:p>
          <a:endParaRPr lang="es-ES"/>
        </a:p>
      </dgm:t>
    </dgm:pt>
    <dgm:pt modelId="{E94FFB94-F1FA-46B2-A821-AA1BDC6D3FAF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1800" dirty="0" smtClean="0"/>
            <a:t>Manual de exportadores de países en vías de desarrollo: SERVICIOS TÉCNICOS PARA PROYECTOS Y PLANTAS LLAVE EN MANO</a:t>
          </a:r>
          <a:endParaRPr lang="es-ES" sz="1800" dirty="0"/>
        </a:p>
      </dgm:t>
    </dgm:pt>
    <dgm:pt modelId="{497BF712-453E-4D9A-8832-AACB80F5AE99}" type="parTrans" cxnId="{943A20B3-CA9E-4DE5-B33A-013998D6FD2E}">
      <dgm:prSet/>
      <dgm:spPr/>
      <dgm:t>
        <a:bodyPr/>
        <a:lstStyle/>
        <a:p>
          <a:endParaRPr lang="es-ES"/>
        </a:p>
      </dgm:t>
    </dgm:pt>
    <dgm:pt modelId="{E0072C53-7365-49E5-9A31-C129528C6D12}" type="sibTrans" cxnId="{943A20B3-CA9E-4DE5-B33A-013998D6FD2E}">
      <dgm:prSet/>
      <dgm:spPr/>
      <dgm:t>
        <a:bodyPr/>
        <a:lstStyle/>
        <a:p>
          <a:endParaRPr lang="es-ES"/>
        </a:p>
      </dgm:t>
    </dgm:pt>
    <dgm:pt modelId="{E3AC5BF5-B0CD-42E8-B0A5-A58F79CB7475}" type="pres">
      <dgm:prSet presAssocID="{74BE5A88-2F2A-4075-B5CC-801CC0DE214A}" presName="linearFlow" presStyleCnt="0">
        <dgm:presLayoutVars>
          <dgm:dir/>
          <dgm:resizeHandles val="exact"/>
        </dgm:presLayoutVars>
      </dgm:prSet>
      <dgm:spPr/>
    </dgm:pt>
    <dgm:pt modelId="{4F824095-D074-4EA3-BE37-B6664A47B166}" type="pres">
      <dgm:prSet presAssocID="{DF1DB5D3-8088-4E22-B3A2-45DE389FBB4A}" presName="composite" presStyleCnt="0"/>
      <dgm:spPr/>
    </dgm:pt>
    <dgm:pt modelId="{11B9561F-4EA5-402E-BA87-7EF1659B7B47}" type="pres">
      <dgm:prSet presAssocID="{DF1DB5D3-8088-4E22-B3A2-45DE389FBB4A}" presName="imgShp" presStyleLbl="fgImgPlace1" presStyleIdx="0" presStyleCnt="3" custLinFactNeighborX="-6789" custLinFactNeighborY="245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5D2C6F6-9072-4D3A-B9E2-0EB16FE274DB}" type="pres">
      <dgm:prSet presAssocID="{DF1DB5D3-8088-4E22-B3A2-45DE389FBB4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6369EE-09CC-4C76-B339-7C078668F2D4}" type="pres">
      <dgm:prSet presAssocID="{9D9D8F3E-6265-4F06-9660-AC59B707AFCF}" presName="spacing" presStyleCnt="0"/>
      <dgm:spPr/>
    </dgm:pt>
    <dgm:pt modelId="{6BB69FCB-5AFF-4625-BD9A-C3637D9238D7}" type="pres">
      <dgm:prSet presAssocID="{2C94ED1B-013D-4618-9415-03DEA64E6C42}" presName="composite" presStyleCnt="0"/>
      <dgm:spPr/>
    </dgm:pt>
    <dgm:pt modelId="{2094A946-582B-47F7-A669-DC91521C570E}" type="pres">
      <dgm:prSet presAssocID="{2C94ED1B-013D-4618-9415-03DEA64E6C42}" presName="imgShp" presStyleLbl="fgImgPlace1" presStyleIdx="1" presStyleCnt="3" custLinFactNeighborX="-1384" custLinFactNeighborY="232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031B5B1-033A-491C-9D57-981324F9FE40}" type="pres">
      <dgm:prSet presAssocID="{2C94ED1B-013D-4618-9415-03DEA64E6C42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B40F00-93B3-4D07-BC71-5A0BE87570DF}" type="pres">
      <dgm:prSet presAssocID="{5247B97C-3BA5-45F2-AE0B-B2C74695F962}" presName="spacing" presStyleCnt="0"/>
      <dgm:spPr/>
    </dgm:pt>
    <dgm:pt modelId="{C5B24A09-4D8F-4EA6-AC01-C8A7DD88CEAD}" type="pres">
      <dgm:prSet presAssocID="{E94FFB94-F1FA-46B2-A821-AA1BDC6D3FAF}" presName="composite" presStyleCnt="0"/>
      <dgm:spPr/>
    </dgm:pt>
    <dgm:pt modelId="{C68062CA-28CE-4413-B46E-0A9B5FF46B1C}" type="pres">
      <dgm:prSet presAssocID="{E94FFB94-F1FA-46B2-A821-AA1BDC6D3FAF}" presName="imgShp" presStyleLbl="fgImgPlace1" presStyleIdx="2" presStyleCnt="3" custLinFactNeighborX="-6789" custLinFactNeighborY="219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011B168-4C5D-46D8-978C-3F2A3DC7A4F4}" type="pres">
      <dgm:prSet presAssocID="{E94FFB94-F1FA-46B2-A821-AA1BDC6D3FA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DC0ED68-3CC3-4833-89FE-EFE3213B5126}" type="presOf" srcId="{DF1DB5D3-8088-4E22-B3A2-45DE389FBB4A}" destId="{35D2C6F6-9072-4D3A-B9E2-0EB16FE274DB}" srcOrd="0" destOrd="0" presId="urn:microsoft.com/office/officeart/2005/8/layout/vList3#1"/>
    <dgm:cxn modelId="{943A20B3-CA9E-4DE5-B33A-013998D6FD2E}" srcId="{74BE5A88-2F2A-4075-B5CC-801CC0DE214A}" destId="{E94FFB94-F1FA-46B2-A821-AA1BDC6D3FAF}" srcOrd="2" destOrd="0" parTransId="{497BF712-453E-4D9A-8832-AACB80F5AE99}" sibTransId="{E0072C53-7365-49E5-9A31-C129528C6D12}"/>
    <dgm:cxn modelId="{49E7AFD1-D790-4C24-9E8F-5F28AE20E8E3}" type="presOf" srcId="{E94FFB94-F1FA-46B2-A821-AA1BDC6D3FAF}" destId="{1011B168-4C5D-46D8-978C-3F2A3DC7A4F4}" srcOrd="0" destOrd="0" presId="urn:microsoft.com/office/officeart/2005/8/layout/vList3#1"/>
    <dgm:cxn modelId="{6CC84816-B476-4322-93F5-61D7B0706850}" srcId="{74BE5A88-2F2A-4075-B5CC-801CC0DE214A}" destId="{2C94ED1B-013D-4618-9415-03DEA64E6C42}" srcOrd="1" destOrd="0" parTransId="{B3C313AB-F719-403B-B735-534536FBCA30}" sibTransId="{5247B97C-3BA5-45F2-AE0B-B2C74695F962}"/>
    <dgm:cxn modelId="{E8B2B576-6E54-4236-A7A4-094C9F40BE21}" srcId="{74BE5A88-2F2A-4075-B5CC-801CC0DE214A}" destId="{DF1DB5D3-8088-4E22-B3A2-45DE389FBB4A}" srcOrd="0" destOrd="0" parTransId="{F7AC309F-20CE-4DDD-ACED-83193E5F8056}" sibTransId="{9D9D8F3E-6265-4F06-9660-AC59B707AFCF}"/>
    <dgm:cxn modelId="{E26C52C3-AAF8-4EEA-B5CD-096484DA06CD}" type="presOf" srcId="{74BE5A88-2F2A-4075-B5CC-801CC0DE214A}" destId="{E3AC5BF5-B0CD-42E8-B0A5-A58F79CB7475}" srcOrd="0" destOrd="0" presId="urn:microsoft.com/office/officeart/2005/8/layout/vList3#1"/>
    <dgm:cxn modelId="{130DFF29-F2B0-4E88-A909-4679A1C6EC97}" type="presOf" srcId="{2C94ED1B-013D-4618-9415-03DEA64E6C42}" destId="{3031B5B1-033A-491C-9D57-981324F9FE40}" srcOrd="0" destOrd="0" presId="urn:microsoft.com/office/officeart/2005/8/layout/vList3#1"/>
    <dgm:cxn modelId="{9E696CDC-72C3-4A93-A9AB-2D789357F641}" type="presParOf" srcId="{E3AC5BF5-B0CD-42E8-B0A5-A58F79CB7475}" destId="{4F824095-D074-4EA3-BE37-B6664A47B166}" srcOrd="0" destOrd="0" presId="urn:microsoft.com/office/officeart/2005/8/layout/vList3#1"/>
    <dgm:cxn modelId="{E919FA7E-96C9-4114-A778-0147849FAC80}" type="presParOf" srcId="{4F824095-D074-4EA3-BE37-B6664A47B166}" destId="{11B9561F-4EA5-402E-BA87-7EF1659B7B47}" srcOrd="0" destOrd="0" presId="urn:microsoft.com/office/officeart/2005/8/layout/vList3#1"/>
    <dgm:cxn modelId="{B106D386-0DA2-4B7A-B30A-461FFC2E0C5B}" type="presParOf" srcId="{4F824095-D074-4EA3-BE37-B6664A47B166}" destId="{35D2C6F6-9072-4D3A-B9E2-0EB16FE274DB}" srcOrd="1" destOrd="0" presId="urn:microsoft.com/office/officeart/2005/8/layout/vList3#1"/>
    <dgm:cxn modelId="{ED625191-18E4-4256-B76E-9A9B5D10BE7A}" type="presParOf" srcId="{E3AC5BF5-B0CD-42E8-B0A5-A58F79CB7475}" destId="{FE6369EE-09CC-4C76-B339-7C078668F2D4}" srcOrd="1" destOrd="0" presId="urn:microsoft.com/office/officeart/2005/8/layout/vList3#1"/>
    <dgm:cxn modelId="{8FBBBBE5-13AE-402D-9ECB-A79C4074E43C}" type="presParOf" srcId="{E3AC5BF5-B0CD-42E8-B0A5-A58F79CB7475}" destId="{6BB69FCB-5AFF-4625-BD9A-C3637D9238D7}" srcOrd="2" destOrd="0" presId="urn:microsoft.com/office/officeart/2005/8/layout/vList3#1"/>
    <dgm:cxn modelId="{9C38D330-3ACB-4A5B-AC4F-B1ADC3B6E96D}" type="presParOf" srcId="{6BB69FCB-5AFF-4625-BD9A-C3637D9238D7}" destId="{2094A946-582B-47F7-A669-DC91521C570E}" srcOrd="0" destOrd="0" presId="urn:microsoft.com/office/officeart/2005/8/layout/vList3#1"/>
    <dgm:cxn modelId="{B45A4446-15DF-47FF-9AE2-C240084B404B}" type="presParOf" srcId="{6BB69FCB-5AFF-4625-BD9A-C3637D9238D7}" destId="{3031B5B1-033A-491C-9D57-981324F9FE40}" srcOrd="1" destOrd="0" presId="urn:microsoft.com/office/officeart/2005/8/layout/vList3#1"/>
    <dgm:cxn modelId="{CC684630-DEA8-4EC2-A80B-2D0045AD83E4}" type="presParOf" srcId="{E3AC5BF5-B0CD-42E8-B0A5-A58F79CB7475}" destId="{77B40F00-93B3-4D07-BC71-5A0BE87570DF}" srcOrd="3" destOrd="0" presId="urn:microsoft.com/office/officeart/2005/8/layout/vList3#1"/>
    <dgm:cxn modelId="{B17D2D81-9210-4C14-8FE5-DA7DCF96CDAB}" type="presParOf" srcId="{E3AC5BF5-B0CD-42E8-B0A5-A58F79CB7475}" destId="{C5B24A09-4D8F-4EA6-AC01-C8A7DD88CEAD}" srcOrd="4" destOrd="0" presId="urn:microsoft.com/office/officeart/2005/8/layout/vList3#1"/>
    <dgm:cxn modelId="{B0E4FEBE-D35D-402C-8CFC-9492FFF29F68}" type="presParOf" srcId="{C5B24A09-4D8F-4EA6-AC01-C8A7DD88CEAD}" destId="{C68062CA-28CE-4413-B46E-0A9B5FF46B1C}" srcOrd="0" destOrd="0" presId="urn:microsoft.com/office/officeart/2005/8/layout/vList3#1"/>
    <dgm:cxn modelId="{F5D72F79-58C8-4E06-A69B-25A495B943A9}" type="presParOf" srcId="{C5B24A09-4D8F-4EA6-AC01-C8A7DD88CEAD}" destId="{1011B168-4C5D-46D8-978C-3F2A3DC7A4F4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A3A0B-CDC7-4270-B77E-6ADE833F0940}">
      <dsp:nvSpPr>
        <dsp:cNvPr id="0" name=""/>
        <dsp:cNvSpPr/>
      </dsp:nvSpPr>
      <dsp:spPr>
        <a:xfrm>
          <a:off x="0" y="720875"/>
          <a:ext cx="2484045" cy="1354947"/>
        </a:xfrm>
        <a:prstGeom prst="rect">
          <a:avLst/>
        </a:prstGeom>
        <a:solidFill>
          <a:srgbClr val="E6BD5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Contrato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Innominado</a:t>
          </a:r>
          <a:endParaRPr lang="es-MX" sz="3000" kern="1200" dirty="0"/>
        </a:p>
      </dsp:txBody>
      <dsp:txXfrm>
        <a:off x="0" y="720875"/>
        <a:ext cx="2484045" cy="1354947"/>
      </dsp:txXfrm>
    </dsp:sp>
    <dsp:sp modelId="{F93D1149-DAF9-4706-A7BC-494A35D97D9A}">
      <dsp:nvSpPr>
        <dsp:cNvPr id="0" name=""/>
        <dsp:cNvSpPr/>
      </dsp:nvSpPr>
      <dsp:spPr>
        <a:xfrm>
          <a:off x="2732450" y="736584"/>
          <a:ext cx="2484045" cy="1354947"/>
        </a:xfrm>
        <a:prstGeom prst="rect">
          <a:avLst/>
        </a:prstGeom>
        <a:solidFill>
          <a:srgbClr val="E6A64C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Régimen aplicable</a:t>
          </a:r>
          <a:endParaRPr lang="es-MX" sz="3000" kern="1200" dirty="0"/>
        </a:p>
      </dsp:txBody>
      <dsp:txXfrm>
        <a:off x="2732450" y="736584"/>
        <a:ext cx="2484045" cy="1354947"/>
      </dsp:txXfrm>
    </dsp:sp>
    <dsp:sp modelId="{9C1240C8-2B93-4F22-BEA6-D3555B042C45}">
      <dsp:nvSpPr>
        <dsp:cNvPr id="0" name=""/>
        <dsp:cNvSpPr/>
      </dsp:nvSpPr>
      <dsp:spPr>
        <a:xfrm>
          <a:off x="5464900" y="736584"/>
          <a:ext cx="2484045" cy="1354947"/>
        </a:xfrm>
        <a:prstGeom prst="rect">
          <a:avLst/>
        </a:prstGeom>
        <a:solidFill>
          <a:srgbClr val="E88D44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Naturaleza jurídica</a:t>
          </a:r>
          <a:endParaRPr lang="es-MX" sz="3000" kern="1200" dirty="0"/>
        </a:p>
      </dsp:txBody>
      <dsp:txXfrm>
        <a:off x="5464900" y="736584"/>
        <a:ext cx="2484045" cy="1354947"/>
      </dsp:txXfrm>
    </dsp:sp>
    <dsp:sp modelId="{728543F5-62C8-442E-B332-71A0C1F03D1D}">
      <dsp:nvSpPr>
        <dsp:cNvPr id="0" name=""/>
        <dsp:cNvSpPr/>
      </dsp:nvSpPr>
      <dsp:spPr>
        <a:xfrm>
          <a:off x="0" y="2339936"/>
          <a:ext cx="2484045" cy="1354947"/>
        </a:xfrm>
        <a:prstGeom prst="rect">
          <a:avLst/>
        </a:prstGeom>
        <a:solidFill>
          <a:srgbClr val="E4792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Reglas interpretativas</a:t>
          </a:r>
          <a:endParaRPr lang="es-MX" sz="3000" kern="1200" dirty="0"/>
        </a:p>
      </dsp:txBody>
      <dsp:txXfrm>
        <a:off x="0" y="2339936"/>
        <a:ext cx="2484045" cy="1354947"/>
      </dsp:txXfrm>
    </dsp:sp>
    <dsp:sp modelId="{5E34DE4D-792F-4659-94E1-CB32A3D64CB5}">
      <dsp:nvSpPr>
        <dsp:cNvPr id="0" name=""/>
        <dsp:cNvSpPr/>
      </dsp:nvSpPr>
      <dsp:spPr>
        <a:xfrm>
          <a:off x="2732450" y="2339936"/>
          <a:ext cx="2484045" cy="1354947"/>
        </a:xfrm>
        <a:prstGeom prst="rect">
          <a:avLst/>
        </a:prstGeom>
        <a:solidFill>
          <a:srgbClr val="BCAF6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Principios aplicable</a:t>
          </a:r>
          <a:endParaRPr lang="es-MX" sz="3000" kern="1200" dirty="0"/>
        </a:p>
      </dsp:txBody>
      <dsp:txXfrm>
        <a:off x="2732450" y="2339936"/>
        <a:ext cx="2484045" cy="1354947"/>
      </dsp:txXfrm>
    </dsp:sp>
    <dsp:sp modelId="{D333B0F9-B9FD-4E21-8526-9A6CE9B03C3C}">
      <dsp:nvSpPr>
        <dsp:cNvPr id="0" name=""/>
        <dsp:cNvSpPr/>
      </dsp:nvSpPr>
      <dsp:spPr>
        <a:xfrm>
          <a:off x="5464900" y="2339936"/>
          <a:ext cx="2484045" cy="1354947"/>
        </a:xfrm>
        <a:prstGeom prst="rect">
          <a:avLst/>
        </a:prstGeom>
        <a:solidFill>
          <a:srgbClr val="D6573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Modalidad de participación del sector privado en Infraestructura</a:t>
          </a:r>
          <a:endParaRPr lang="es-MX" sz="2000" kern="1200" dirty="0"/>
        </a:p>
      </dsp:txBody>
      <dsp:txXfrm>
        <a:off x="5464900" y="2339936"/>
        <a:ext cx="2484045" cy="1354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909AF-2D8B-4161-B873-0082D428AC7D}">
      <dsp:nvSpPr>
        <dsp:cNvPr id="0" name=""/>
        <dsp:cNvSpPr/>
      </dsp:nvSpPr>
      <dsp:spPr>
        <a:xfrm>
          <a:off x="0" y="0"/>
          <a:ext cx="7499350" cy="150018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Contrato de Obra Pública:</a:t>
          </a:r>
          <a:endParaRPr lang="es-E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/>
            <a:t>Obligación de hacer (cosa mueble o inmueble).</a:t>
          </a: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/>
            <a:t>Pago de la obra supone control efectivo de la fabricación.</a:t>
          </a:r>
          <a:endParaRPr lang="es-ES" sz="1900" kern="1200" dirty="0"/>
        </a:p>
      </dsp:txBody>
      <dsp:txXfrm>
        <a:off x="1649888" y="0"/>
        <a:ext cx="5849461" cy="1500187"/>
      </dsp:txXfrm>
    </dsp:sp>
    <dsp:sp modelId="{63907CEC-28B9-44B3-B9B6-DC26613DC43A}">
      <dsp:nvSpPr>
        <dsp:cNvPr id="0" name=""/>
        <dsp:cNvSpPr/>
      </dsp:nvSpPr>
      <dsp:spPr>
        <a:xfrm>
          <a:off x="150018" y="150018"/>
          <a:ext cx="1499870" cy="12001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84E28-7BA8-4152-B5DD-F01CB3A9A40D}">
      <dsp:nvSpPr>
        <dsp:cNvPr id="0" name=""/>
        <dsp:cNvSpPr/>
      </dsp:nvSpPr>
      <dsp:spPr>
        <a:xfrm>
          <a:off x="0" y="1650206"/>
          <a:ext cx="7499350" cy="15001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Contrato de Suministro:</a:t>
          </a:r>
          <a:endParaRPr lang="es-E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/>
            <a:t>Obligación de entrega.</a:t>
          </a: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/>
            <a:t>Pago según peso, número de objetos, medida, ensayos químicos o mecánicos.</a:t>
          </a:r>
          <a:endParaRPr lang="es-ES" sz="1900" kern="1200" dirty="0"/>
        </a:p>
      </dsp:txBody>
      <dsp:txXfrm>
        <a:off x="1649888" y="1650206"/>
        <a:ext cx="5849461" cy="1500187"/>
      </dsp:txXfrm>
    </dsp:sp>
    <dsp:sp modelId="{FB070911-CE3D-4A1B-9EFA-FD8503E3C59C}">
      <dsp:nvSpPr>
        <dsp:cNvPr id="0" name=""/>
        <dsp:cNvSpPr/>
      </dsp:nvSpPr>
      <dsp:spPr>
        <a:xfrm>
          <a:off x="150018" y="1800224"/>
          <a:ext cx="1499870" cy="12001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6A62BD-60CB-4FF5-B446-9D0867124F81}">
      <dsp:nvSpPr>
        <dsp:cNvPr id="0" name=""/>
        <dsp:cNvSpPr/>
      </dsp:nvSpPr>
      <dsp:spPr>
        <a:xfrm>
          <a:off x="0" y="3300412"/>
          <a:ext cx="7499350" cy="150018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Régimen de consultoría:</a:t>
          </a:r>
          <a:endParaRPr lang="es-E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/>
            <a:t>Obligación de hacer (trabajo intelectual)</a:t>
          </a: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/>
            <a:t>Pago del diseño o proyecto que se contrata.</a:t>
          </a: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/>
            <a:t>CNCAF,  sala V, “José </a:t>
          </a:r>
          <a:r>
            <a:rPr lang="es-ES" sz="1900" kern="1200" dirty="0" err="1" smtClean="0"/>
            <a:t>Cartellone</a:t>
          </a:r>
          <a:r>
            <a:rPr lang="es-ES" sz="1900" kern="1200" dirty="0" smtClean="0"/>
            <a:t> CC S.A. c. DGI, 1998.</a:t>
          </a:r>
          <a:endParaRPr lang="es-ES" sz="1900" kern="1200" dirty="0"/>
        </a:p>
      </dsp:txBody>
      <dsp:txXfrm>
        <a:off x="1649888" y="3300412"/>
        <a:ext cx="5849461" cy="1500187"/>
      </dsp:txXfrm>
    </dsp:sp>
    <dsp:sp modelId="{9E6496EB-B753-4B8E-A8D3-7DF1DBD67DD6}">
      <dsp:nvSpPr>
        <dsp:cNvPr id="0" name=""/>
        <dsp:cNvSpPr/>
      </dsp:nvSpPr>
      <dsp:spPr>
        <a:xfrm>
          <a:off x="150018" y="3450431"/>
          <a:ext cx="1499870" cy="12001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8B6319-F853-4175-B7FD-D2238D49A90F}">
      <dsp:nvSpPr>
        <dsp:cNvPr id="0" name=""/>
        <dsp:cNvSpPr/>
      </dsp:nvSpPr>
      <dsp:spPr>
        <a:xfrm>
          <a:off x="4498568" y="3264408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Concesión de Obra (pero sin peaje)</a:t>
          </a:r>
          <a:endParaRPr lang="es-ES" sz="1700" kern="1200" dirty="0"/>
        </a:p>
      </dsp:txBody>
      <dsp:txXfrm>
        <a:off x="5243762" y="3682201"/>
        <a:ext cx="1592557" cy="1084654"/>
      </dsp:txXfrm>
    </dsp:sp>
    <dsp:sp modelId="{B99BCB7C-B223-4EC6-A13E-A836FF6E9299}">
      <dsp:nvSpPr>
        <dsp:cNvPr id="0" name=""/>
        <dsp:cNvSpPr/>
      </dsp:nvSpPr>
      <dsp:spPr>
        <a:xfrm>
          <a:off x="629285" y="3264408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Consultoría</a:t>
          </a:r>
          <a:endParaRPr lang="es-ES" sz="1700" kern="1200" dirty="0"/>
        </a:p>
      </dsp:txBody>
      <dsp:txXfrm>
        <a:off x="663030" y="3682201"/>
        <a:ext cx="1592557" cy="1084654"/>
      </dsp:txXfrm>
    </dsp:sp>
    <dsp:sp modelId="{01983D4C-D315-4965-8808-6138D1549030}">
      <dsp:nvSpPr>
        <dsp:cNvPr id="0" name=""/>
        <dsp:cNvSpPr/>
      </dsp:nvSpPr>
      <dsp:spPr>
        <a:xfrm>
          <a:off x="4498568" y="0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Suministro</a:t>
          </a:r>
          <a:endParaRPr lang="es-ES" sz="1700" kern="1200" dirty="0"/>
        </a:p>
      </dsp:txBody>
      <dsp:txXfrm>
        <a:off x="5243762" y="33745"/>
        <a:ext cx="1592557" cy="1084654"/>
      </dsp:txXfrm>
    </dsp:sp>
    <dsp:sp modelId="{C87F8D96-F2A3-40A3-A0FD-59263A7D5FB0}">
      <dsp:nvSpPr>
        <dsp:cNvPr id="0" name=""/>
        <dsp:cNvSpPr/>
      </dsp:nvSpPr>
      <dsp:spPr>
        <a:xfrm>
          <a:off x="629285" y="0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Obra Pública</a:t>
          </a:r>
          <a:endParaRPr lang="es-ES" sz="1700" kern="1200" dirty="0"/>
        </a:p>
      </dsp:txBody>
      <dsp:txXfrm>
        <a:off x="663030" y="33745"/>
        <a:ext cx="1592557" cy="1084654"/>
      </dsp:txXfrm>
    </dsp:sp>
    <dsp:sp modelId="{4A6FA7C1-069A-46F9-A3D4-1FBCEF296739}">
      <dsp:nvSpPr>
        <dsp:cNvPr id="0" name=""/>
        <dsp:cNvSpPr/>
      </dsp:nvSpPr>
      <dsp:spPr>
        <a:xfrm>
          <a:off x="1623009" y="273634"/>
          <a:ext cx="2078659" cy="2078659"/>
        </a:xfrm>
        <a:prstGeom prst="pieWedg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Control de ejecución de trabajo</a:t>
          </a:r>
          <a:endParaRPr lang="es-ES" sz="1700" kern="1200" dirty="0"/>
        </a:p>
      </dsp:txBody>
      <dsp:txXfrm>
        <a:off x="2231834" y="882459"/>
        <a:ext cx="1469834" cy="1469834"/>
      </dsp:txXfrm>
    </dsp:sp>
    <dsp:sp modelId="{997FD871-CFE1-4519-9E6C-736DEEEB775B}">
      <dsp:nvSpPr>
        <dsp:cNvPr id="0" name=""/>
        <dsp:cNvSpPr/>
      </dsp:nvSpPr>
      <dsp:spPr>
        <a:xfrm rot="5400000">
          <a:off x="3797681" y="273634"/>
          <a:ext cx="2078659" cy="2078659"/>
        </a:xfrm>
        <a:prstGeom prst="pieWedg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Realización de un resultado concreto</a:t>
          </a:r>
          <a:endParaRPr lang="es-ES" sz="1700" kern="1200" dirty="0"/>
        </a:p>
      </dsp:txBody>
      <dsp:txXfrm rot="-5400000">
        <a:off x="3797681" y="882459"/>
        <a:ext cx="1469834" cy="1469834"/>
      </dsp:txXfrm>
    </dsp:sp>
    <dsp:sp modelId="{AEE987BD-4FED-49E0-B339-E16435912ABD}">
      <dsp:nvSpPr>
        <dsp:cNvPr id="0" name=""/>
        <dsp:cNvSpPr/>
      </dsp:nvSpPr>
      <dsp:spPr>
        <a:xfrm rot="10800000">
          <a:off x="3797681" y="2448306"/>
          <a:ext cx="2078659" cy="2078659"/>
        </a:xfrm>
        <a:prstGeom prst="pieWedg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Contratista financia la obra sujeto al pago final o escalonado </a:t>
          </a:r>
          <a:endParaRPr lang="es-ES" sz="1700" kern="1200" dirty="0"/>
        </a:p>
      </dsp:txBody>
      <dsp:txXfrm rot="10800000">
        <a:off x="3797681" y="2448306"/>
        <a:ext cx="1469834" cy="1469834"/>
      </dsp:txXfrm>
    </dsp:sp>
    <dsp:sp modelId="{3C65168E-CC1E-46F4-B1AA-1A5085AF0D6A}">
      <dsp:nvSpPr>
        <dsp:cNvPr id="0" name=""/>
        <dsp:cNvSpPr/>
      </dsp:nvSpPr>
      <dsp:spPr>
        <a:xfrm rot="16200000">
          <a:off x="1623009" y="2448306"/>
          <a:ext cx="2078659" cy="2078659"/>
        </a:xfrm>
        <a:prstGeom prst="pieWedg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Diseño de Ingeniería Básica</a:t>
          </a:r>
          <a:endParaRPr lang="es-ES" sz="1700" kern="1200" dirty="0"/>
        </a:p>
      </dsp:txBody>
      <dsp:txXfrm rot="5400000">
        <a:off x="2231834" y="2448306"/>
        <a:ext cx="1469834" cy="1469834"/>
      </dsp:txXfrm>
    </dsp:sp>
    <dsp:sp modelId="{296BCBCE-A956-435F-BCFE-783461D320E0}">
      <dsp:nvSpPr>
        <dsp:cNvPr id="0" name=""/>
        <dsp:cNvSpPr/>
      </dsp:nvSpPr>
      <dsp:spPr>
        <a:xfrm>
          <a:off x="3390830" y="1968246"/>
          <a:ext cx="717689" cy="62407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36D2BC-66B4-4E0E-900C-222F1152AD59}">
      <dsp:nvSpPr>
        <dsp:cNvPr id="0" name=""/>
        <dsp:cNvSpPr/>
      </dsp:nvSpPr>
      <dsp:spPr>
        <a:xfrm rot="10800000">
          <a:off x="3390830" y="2208276"/>
          <a:ext cx="717689" cy="62407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2C6F6-9072-4D3A-B9E2-0EB16FE274DB}">
      <dsp:nvSpPr>
        <dsp:cNvPr id="0" name=""/>
        <dsp:cNvSpPr/>
      </dsp:nvSpPr>
      <dsp:spPr>
        <a:xfrm rot="10800000">
          <a:off x="1589190" y="4334"/>
          <a:ext cx="4987067" cy="1332196"/>
        </a:xfrm>
        <a:prstGeom prst="homePlat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746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1. Proyecto julio de 1983: art. 3.1. (plantas de amoníaco y urea)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2. Proyecto de 2006: empresas locales – multinacionales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3. Contrato llave en mano/llave en mano parcial (2010) </a:t>
          </a:r>
          <a:endParaRPr lang="es-ES" sz="1400" kern="1200" dirty="0"/>
        </a:p>
      </dsp:txBody>
      <dsp:txXfrm rot="10800000">
        <a:off x="1922239" y="4334"/>
        <a:ext cx="4654018" cy="1332196"/>
      </dsp:txXfrm>
    </dsp:sp>
    <dsp:sp modelId="{11B9561F-4EA5-402E-BA87-7EF1659B7B47}">
      <dsp:nvSpPr>
        <dsp:cNvPr id="0" name=""/>
        <dsp:cNvSpPr/>
      </dsp:nvSpPr>
      <dsp:spPr>
        <a:xfrm>
          <a:off x="832649" y="36986"/>
          <a:ext cx="1332196" cy="133219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1B5B1-033A-491C-9D57-981324F9FE40}">
      <dsp:nvSpPr>
        <dsp:cNvPr id="0" name=""/>
        <dsp:cNvSpPr/>
      </dsp:nvSpPr>
      <dsp:spPr>
        <a:xfrm rot="10800000">
          <a:off x="1589190" y="1734201"/>
          <a:ext cx="4987067" cy="1332196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746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Centro de corporaciones transnacionales de Naciones Unidas:  constructor toma responsabilidad global y desventaja es el alto costo real (tecnología, </a:t>
          </a:r>
          <a:r>
            <a:rPr lang="es-ES" sz="1800" i="1" kern="1200" dirty="0" err="1" smtClean="0"/>
            <a:t>know</a:t>
          </a:r>
          <a:r>
            <a:rPr lang="es-ES" sz="1800" i="1" kern="1200" dirty="0" smtClean="0"/>
            <a:t> </a:t>
          </a:r>
          <a:r>
            <a:rPr lang="es-ES" sz="1800" i="1" kern="1200" dirty="0" err="1" smtClean="0"/>
            <a:t>how</a:t>
          </a:r>
          <a:r>
            <a:rPr lang="es-ES" sz="1800" i="1" kern="1200" dirty="0" smtClean="0"/>
            <a:t> </a:t>
          </a:r>
          <a:r>
            <a:rPr lang="es-ES" sz="1800" kern="1200" dirty="0" smtClean="0"/>
            <a:t>y capacitación) </a:t>
          </a:r>
          <a:endParaRPr lang="es-ES" sz="1800" kern="1200" dirty="0"/>
        </a:p>
      </dsp:txBody>
      <dsp:txXfrm rot="10800000">
        <a:off x="1922239" y="1734201"/>
        <a:ext cx="4654018" cy="1332196"/>
      </dsp:txXfrm>
    </dsp:sp>
    <dsp:sp modelId="{2094A946-582B-47F7-A669-DC91521C570E}">
      <dsp:nvSpPr>
        <dsp:cNvPr id="0" name=""/>
        <dsp:cNvSpPr/>
      </dsp:nvSpPr>
      <dsp:spPr>
        <a:xfrm>
          <a:off x="904654" y="1765175"/>
          <a:ext cx="1332196" cy="133219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11B168-4C5D-46D8-978C-3F2A3DC7A4F4}">
      <dsp:nvSpPr>
        <dsp:cNvPr id="0" name=""/>
        <dsp:cNvSpPr/>
      </dsp:nvSpPr>
      <dsp:spPr>
        <a:xfrm rot="10800000">
          <a:off x="1589190" y="3464068"/>
          <a:ext cx="4987067" cy="1332196"/>
        </a:xfrm>
        <a:prstGeom prst="homePlat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746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Manual de exportadores de países en vías de desarrollo: SERVICIOS TÉCNICOS PARA PROYECTOS Y PLANTAS LLAVE EN MANO</a:t>
          </a:r>
          <a:endParaRPr lang="es-ES" sz="1800" kern="1200" dirty="0"/>
        </a:p>
      </dsp:txBody>
      <dsp:txXfrm rot="10800000">
        <a:off x="1922239" y="3464068"/>
        <a:ext cx="4654018" cy="1332196"/>
      </dsp:txXfrm>
    </dsp:sp>
    <dsp:sp modelId="{C68062CA-28CE-4413-B46E-0A9B5FF46B1C}">
      <dsp:nvSpPr>
        <dsp:cNvPr id="0" name=""/>
        <dsp:cNvSpPr/>
      </dsp:nvSpPr>
      <dsp:spPr>
        <a:xfrm>
          <a:off x="832649" y="3468403"/>
          <a:ext cx="1332196" cy="133219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978EC-C30D-49B1-9EA4-A728585C1329}" type="datetimeFigureOut">
              <a:rPr lang="es-AR" smtClean="0"/>
              <a:t>05/10/2017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3FD63-9609-4154-94FA-3818962FE0D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476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74202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71560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7783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0048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2004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3655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6364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10888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63427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6463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702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3FD63-9609-4154-94FA-3818962FE0D6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5327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A893261-32CB-4B08-829B-1629D104BCF2}" type="datetimeFigureOut">
              <a:rPr lang="es-ES" smtClean="0"/>
              <a:pPr/>
              <a:t>05/10/2017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133BA0C-DC2A-4CE9-8CF8-8E0D1F15917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sciacca@fibertel.com.a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fsciacca@justiciacordoba.gov.a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3543672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“contrato llave en mano” o “contrato de obra por empresa”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354442" y="4437112"/>
            <a:ext cx="5114778" cy="1728192"/>
          </a:xfrm>
        </p:spPr>
        <p:txBody>
          <a:bodyPr>
            <a:normAutofit fontScale="85000" lnSpcReduction="20000"/>
          </a:bodyPr>
          <a:lstStyle/>
          <a:p>
            <a:r>
              <a:rPr lang="es-ES" dirty="0" err="1" smtClean="0"/>
              <a:t>Fabiana</a:t>
            </a:r>
            <a:r>
              <a:rPr lang="es-ES" dirty="0" smtClean="0"/>
              <a:t> </a:t>
            </a:r>
            <a:r>
              <a:rPr lang="es-ES" dirty="0" err="1" smtClean="0"/>
              <a:t>Sciacca</a:t>
            </a:r>
            <a:endParaRPr lang="es-ES" dirty="0" smtClean="0"/>
          </a:p>
          <a:p>
            <a:r>
              <a:rPr lang="es-ES" dirty="0" smtClean="0"/>
              <a:t>ESCUELA DE ABOGADOS DEL ESTADO</a:t>
            </a:r>
          </a:p>
          <a:p>
            <a:r>
              <a:rPr lang="es-ES" dirty="0" smtClean="0">
                <a:hlinkClick r:id="rId3"/>
              </a:rPr>
              <a:t>fsciacca@fibertel.com.ar</a:t>
            </a:r>
            <a:endParaRPr lang="es-ES" dirty="0" smtClean="0"/>
          </a:p>
          <a:p>
            <a:r>
              <a:rPr lang="es-ES" dirty="0" smtClean="0">
                <a:hlinkClick r:id="rId4"/>
              </a:rPr>
              <a:t>fsciacca@justiciacordoba.gov.ar</a:t>
            </a:r>
            <a:endParaRPr lang="es-ES" dirty="0" smtClean="0"/>
          </a:p>
          <a:p>
            <a:r>
              <a:rPr lang="es-ES" dirty="0" smtClean="0"/>
              <a:t>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4193366"/>
              </p:ext>
            </p:extLst>
          </p:nvPr>
        </p:nvGraphicFramePr>
        <p:xfrm>
          <a:off x="592495" y="1268760"/>
          <a:ext cx="7948946" cy="4431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46958" y="6616153"/>
            <a:ext cx="73738" cy="169277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367" y="6416098"/>
            <a:ext cx="5993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" y="202069"/>
            <a:ext cx="9143999" cy="7703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s-MX" sz="3600" dirty="0" smtClean="0">
                <a:solidFill>
                  <a:srgbClr val="222222"/>
                </a:solidFill>
                <a:latin typeface="+mj-lt"/>
                <a:ea typeface="+mj-ea"/>
                <a:cs typeface="+mj-cs"/>
              </a:rPr>
              <a:t>El contrato – consideraciones generales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610046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Caracterización: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s-ES" dirty="0" smtClean="0">
                <a:gradFill flip="none" rotWithShape="1">
                  <a:gsLst>
                    <a:gs pos="0">
                      <a:schemeClr val="bg2">
                        <a:tint val="85000"/>
                        <a:satMod val="15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tint val="85000"/>
                        <a:satMod val="15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tint val="85000"/>
                        <a:satMod val="15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Objeto:</a:t>
            </a:r>
          </a:p>
          <a:p>
            <a:pPr marL="596646" indent="-514350">
              <a:buFont typeface="+mj-lt"/>
              <a:buAutoNum type="arabicPeriod"/>
            </a:pPr>
            <a:r>
              <a:rPr lang="es-ES" dirty="0" smtClean="0">
                <a:gradFill flip="none" rotWithShape="1">
                  <a:gsLst>
                    <a:gs pos="0">
                      <a:schemeClr val="bg2">
                        <a:tint val="85000"/>
                        <a:satMod val="15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tint val="85000"/>
                        <a:satMod val="15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tint val="85000"/>
                        <a:satMod val="15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Una obra;</a:t>
            </a:r>
          </a:p>
          <a:p>
            <a:pPr marL="596646" indent="-514350">
              <a:buFont typeface="+mj-lt"/>
              <a:buAutoNum type="arabicPeriod"/>
            </a:pPr>
            <a:r>
              <a:rPr lang="es-ES" dirty="0" smtClean="0">
                <a:gradFill flip="none" rotWithShape="1">
                  <a:gsLst>
                    <a:gs pos="0">
                      <a:schemeClr val="bg2">
                        <a:tint val="85000"/>
                        <a:satMod val="15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tint val="85000"/>
                        <a:satMod val="15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tint val="85000"/>
                        <a:satMod val="15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La provisión e instalación de elementos o bienes relativos;</a:t>
            </a:r>
          </a:p>
          <a:p>
            <a:pPr marL="596646" indent="-514350">
              <a:buFont typeface="+mj-lt"/>
              <a:buAutoNum type="arabicPeriod"/>
            </a:pPr>
            <a:r>
              <a:rPr lang="es-ES" dirty="0" smtClean="0">
                <a:gradFill flip="none" rotWithShape="1">
                  <a:gsLst>
                    <a:gs pos="0">
                      <a:schemeClr val="bg2">
                        <a:tint val="85000"/>
                        <a:satMod val="15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tint val="85000"/>
                        <a:satMod val="15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tint val="85000"/>
                        <a:satMod val="15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El manejo y supervisión del montaje;</a:t>
            </a:r>
          </a:p>
          <a:p>
            <a:pPr marL="596646" indent="-514350">
              <a:buFont typeface="+mj-lt"/>
              <a:buAutoNum type="arabicPeriod"/>
            </a:pPr>
            <a:r>
              <a:rPr lang="es-ES" dirty="0" smtClean="0">
                <a:gradFill flip="none" rotWithShape="1">
                  <a:gsLst>
                    <a:gs pos="0">
                      <a:schemeClr val="bg2">
                        <a:tint val="85000"/>
                        <a:satMod val="15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tint val="85000"/>
                        <a:satMod val="15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tint val="85000"/>
                        <a:satMod val="15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La provisión del método operativo;</a:t>
            </a:r>
          </a:p>
          <a:p>
            <a:pPr marL="596646" indent="-514350">
              <a:buFont typeface="+mj-lt"/>
              <a:buAutoNum type="arabicPeriod"/>
            </a:pPr>
            <a:r>
              <a:rPr lang="es-ES" dirty="0" smtClean="0">
                <a:gradFill flip="none" rotWithShape="1">
                  <a:gsLst>
                    <a:gs pos="0">
                      <a:schemeClr val="bg2">
                        <a:tint val="85000"/>
                        <a:satMod val="15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tint val="85000"/>
                        <a:satMod val="15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tint val="85000"/>
                        <a:satMod val="15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La asistencia y puesta en marcha y</a:t>
            </a:r>
          </a:p>
          <a:p>
            <a:pPr marL="596646" indent="-514350">
              <a:buFont typeface="+mj-lt"/>
              <a:buAutoNum type="arabicPeriod"/>
            </a:pPr>
            <a:r>
              <a:rPr lang="es-ES" dirty="0" smtClean="0">
                <a:gradFill flip="none" rotWithShape="1">
                  <a:gsLst>
                    <a:gs pos="0">
                      <a:schemeClr val="bg2">
                        <a:tint val="85000"/>
                        <a:satMod val="15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tint val="85000"/>
                        <a:satMod val="15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tint val="85000"/>
                        <a:satMod val="15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El entrenamiento del personal necesario para su funcionamiento.</a:t>
            </a:r>
            <a:endParaRPr lang="es-ES" dirty="0">
              <a:gradFill flip="none" rotWithShape="1">
                <a:gsLst>
                  <a:gs pos="0">
                    <a:schemeClr val="bg2">
                      <a:tint val="85000"/>
                      <a:satMod val="155000"/>
                      <a:shade val="30000"/>
                      <a:satMod val="115000"/>
                    </a:schemeClr>
                  </a:gs>
                  <a:gs pos="50000">
                    <a:schemeClr val="bg2">
                      <a:tint val="85000"/>
                      <a:satMod val="155000"/>
                      <a:shade val="67500"/>
                      <a:satMod val="115000"/>
                    </a:schemeClr>
                  </a:gs>
                  <a:gs pos="100000">
                    <a:schemeClr val="bg2">
                      <a:tint val="85000"/>
                      <a:satMod val="15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Régimen jurídico aplicable: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Precedentes: Decretos 525/85 y 870/03 “regímenes de promoción de las exportaciones”.</a:t>
            </a:r>
          </a:p>
          <a:p>
            <a:pPr marL="653796" indent="-571500">
              <a:buAutoNum type="romanLcParenBoth"/>
            </a:pPr>
            <a:r>
              <a:rPr lang="es-ES" b="1" dirty="0" smtClean="0"/>
              <a:t>La ley de contrataciones del Estado</a:t>
            </a:r>
            <a:r>
              <a:rPr lang="es-ES" dirty="0" smtClean="0"/>
              <a:t>:</a:t>
            </a:r>
          </a:p>
          <a:p>
            <a:pPr marL="653796" indent="-571500">
              <a:buFont typeface="Wingdings" pitchFamily="2" charset="2"/>
              <a:buChar char="Ø"/>
            </a:pPr>
            <a:r>
              <a:rPr lang="es-ES" dirty="0" smtClean="0"/>
              <a:t>Decreto 436/00:  art. 37 inc. f) y art. 43;</a:t>
            </a:r>
          </a:p>
          <a:p>
            <a:pPr marL="653796" indent="-571500">
              <a:buFont typeface="Wingdings" pitchFamily="2" charset="2"/>
              <a:buChar char="Ø"/>
            </a:pPr>
            <a:r>
              <a:rPr lang="es-ES" dirty="0" smtClean="0"/>
              <a:t>Decreto 893/12:  art. 200 inc. b) y 207;</a:t>
            </a:r>
          </a:p>
          <a:p>
            <a:pPr marL="653796" indent="-571500">
              <a:buFont typeface="Wingdings" pitchFamily="2" charset="2"/>
              <a:buChar char="Ø"/>
            </a:pPr>
            <a:r>
              <a:rPr lang="es-ES" dirty="0" smtClean="0"/>
              <a:t>Decreto 1030/16: exclusión art. 3 inc. e);</a:t>
            </a:r>
          </a:p>
          <a:p>
            <a:pPr marL="653796" indent="-571500" algn="ctr">
              <a:buNone/>
            </a:pPr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Realizar varios objetos – </a:t>
            </a:r>
            <a:r>
              <a:rPr lang="es-E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suministros, obra, servicios, proyectos, etc</a:t>
            </a:r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.- relacionados en un “</a:t>
            </a:r>
            <a:r>
              <a:rPr lang="es-E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fin común</a:t>
            </a:r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 asignación en conjunto y como unidad, a un solo sujeto contratado.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100" dirty="0" smtClean="0"/>
              <a:t>Diferencias: </a:t>
            </a:r>
            <a:r>
              <a:rPr lang="es-ES" sz="3100" b="1" i="1" dirty="0" smtClean="0"/>
              <a:t>Dictámenes PTN </a:t>
            </a:r>
            <a:r>
              <a:rPr lang="es-ES" sz="3100" dirty="0" smtClean="0"/>
              <a:t>139:269 y 9:311 – </a:t>
            </a:r>
            <a:r>
              <a:rPr lang="es-ES" sz="3100" b="1" i="1" dirty="0" smtClean="0"/>
              <a:t>CSJN: </a:t>
            </a:r>
            <a:r>
              <a:rPr lang="es-ES" sz="3100" dirty="0" smtClean="0"/>
              <a:t>“Arenera el Libertador”, Fallos 314:595</a:t>
            </a:r>
            <a:r>
              <a:rPr lang="es-ES" dirty="0" smtClean="0"/>
              <a:t>. 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Contrato llave en mano: objeto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Naturaleza jurídica: ¿qué reglas aplicar supletoria o analógicamente?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Organismos Internacionales;</a:t>
            </a:r>
          </a:p>
          <a:p>
            <a:r>
              <a:rPr lang="es-ES" dirty="0" smtClean="0"/>
              <a:t>Doctrina y</a:t>
            </a:r>
          </a:p>
          <a:p>
            <a:r>
              <a:rPr lang="es-ES" dirty="0" smtClean="0"/>
              <a:t>Jurisprudencia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03648" y="620688"/>
            <a:ext cx="7128792" cy="53285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"Analogía es cuando existe un vacío absoluto, entonces, uno tiene que crear por vía de analogía una construcción y aplicarla al caso [...] Supletorio es cuando lo reenvían a un artículo expreso de otra legislación [...] Analogía es cuando no lo mandan a ningún lado y le dicen: ''bueno, usted tiene que construir en función de los principios del derecho y cubrir ese hueco o esa vacante''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Reglas del Contrato </a:t>
            </a:r>
            <a:r>
              <a:rPr lang="es-ES" sz="3200" i="1" dirty="0" smtClean="0"/>
              <a:t>“llave en mano” </a:t>
            </a:r>
            <a:r>
              <a:rPr lang="es-ES" sz="3200" dirty="0" smtClean="0"/>
              <a:t>que emanan de organismo internacionales</a:t>
            </a:r>
            <a:endParaRPr lang="es-ES" sz="3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opinión de la doctrina y de la jurisprudencia: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s-ES" sz="2800" dirty="0" smtClean="0"/>
              <a:t>SPOTA, ROCA Y MARZORATTI: contrato de construcción privada es una especie innominada del género locación de obra;</a:t>
            </a:r>
          </a:p>
          <a:p>
            <a:pPr>
              <a:buFont typeface="Wingdings" pitchFamily="2" charset="2"/>
              <a:buChar char="Ø"/>
            </a:pPr>
            <a:r>
              <a:rPr lang="es-ES" sz="2800" dirty="0" smtClean="0"/>
              <a:t>J.L. CASTRO en nota a la Enciclopedia Jurídica Básica </a:t>
            </a:r>
            <a:r>
              <a:rPr lang="es-ES" sz="2800" dirty="0" err="1" smtClean="0"/>
              <a:t>Civitas</a:t>
            </a:r>
            <a:r>
              <a:rPr lang="es-ES" sz="2800" dirty="0" smtClean="0"/>
              <a:t>: lo define como “Contratos de Obra por Empresa” (OPUS PERFECTO O CONSUMATUM);</a:t>
            </a:r>
          </a:p>
          <a:p>
            <a:pPr>
              <a:buFont typeface="Wingdings" pitchFamily="2" charset="2"/>
              <a:buChar char="Ø"/>
            </a:pPr>
            <a:r>
              <a:rPr lang="es-ES" sz="2800" dirty="0" smtClean="0"/>
              <a:t>POLOTTO (utilidad global) Y BOGGIANO (autonomía de la voluntad para asignar la legislación aplicable);</a:t>
            </a:r>
          </a:p>
          <a:p>
            <a:pPr>
              <a:buFont typeface="Wingdings" pitchFamily="2" charset="2"/>
              <a:buChar char="Ø"/>
            </a:pPr>
            <a:r>
              <a:rPr lang="es-ES" sz="2800" dirty="0" smtClean="0"/>
              <a:t>“</a:t>
            </a:r>
            <a:r>
              <a:rPr lang="es-ES" sz="2800" dirty="0" err="1" smtClean="0"/>
              <a:t>Klockner</a:t>
            </a:r>
            <a:r>
              <a:rPr lang="es-ES" sz="2800" dirty="0" smtClean="0"/>
              <a:t> v. </a:t>
            </a:r>
            <a:r>
              <a:rPr lang="es-ES" sz="2800" dirty="0" err="1" smtClean="0"/>
              <a:t>Republic</a:t>
            </a:r>
            <a:r>
              <a:rPr lang="es-ES" sz="2800" dirty="0" smtClean="0"/>
              <a:t> of </a:t>
            </a:r>
            <a:r>
              <a:rPr lang="es-ES" sz="2800" dirty="0" err="1" smtClean="0"/>
              <a:t>Cameroon</a:t>
            </a:r>
            <a:r>
              <a:rPr lang="es-ES" sz="2800" dirty="0" smtClean="0"/>
              <a:t>” (CIADI, 1983);</a:t>
            </a:r>
          </a:p>
          <a:p>
            <a:pPr>
              <a:buFont typeface="Wingdings" pitchFamily="2" charset="2"/>
              <a:buChar char="Ø"/>
            </a:pPr>
            <a:r>
              <a:rPr lang="es-ES" sz="2800" dirty="0" smtClean="0"/>
              <a:t>BALBIN.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Principios aplicables: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i="1" dirty="0" smtClean="0"/>
              <a:t>(i) Las reglas generales aplicables a los contratos internacionales y de objeto privado: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PRINCIPIO DE LIBERTAD DE CONTRATACIÓN;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PRINCIPIO QUE EL CONTRATO ES LEY PARA LAS PARTES;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PRINCIPIO DE APLICACIÓN DE REGLAS IMPERATIVAS;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A FAVOR DE LA INTENCIÓN DE LAS PARTES;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CIRCUNSTANCIAS RELEVANTES;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FORMA DE INTERPRETACIÓN DE LAS CLÁUSULAS CONTRACTUALES Y EXPRESIONES;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INTERPRETACIÓN A FAVOR DE LA VALIDEZ DE LAS CLÁUSULAS CONTRACTUALES.</a:t>
            </a:r>
          </a:p>
          <a:p>
            <a:pPr marL="596646" indent="-514350">
              <a:buFont typeface="Arial" pitchFamily="34" charset="0"/>
              <a:buChar char="•"/>
            </a:pPr>
            <a:r>
              <a:rPr lang="es-ES" i="1" dirty="0" smtClean="0"/>
              <a:t>(</a:t>
            </a:r>
            <a:r>
              <a:rPr lang="es-ES" i="1" dirty="0" err="1" smtClean="0"/>
              <a:t>ii</a:t>
            </a:r>
            <a:r>
              <a:rPr lang="es-ES" i="1" dirty="0" smtClean="0"/>
              <a:t>) Los principios aplicables en el derecho público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Aplicación Directa;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Aplicación supletoria;</a:t>
            </a:r>
          </a:p>
          <a:p>
            <a:pPr marL="596646" indent="-514350">
              <a:buFont typeface="+mj-lt"/>
              <a:buAutoNum type="alphaLcParenR"/>
            </a:pPr>
            <a:r>
              <a:rPr lang="es-ES" dirty="0" smtClean="0"/>
              <a:t>La cuestión del precio en un contrato llave en mano y su eventual ajuste.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dirty="0" smtClean="0"/>
              <a:t>Contratos llave en mano sus modalidades y los contratos BOT, BOO, EPC y otras nuevas variables de participación del sector privado en la infraestructura: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>
              <a:buFont typeface="+mj-lt"/>
              <a:buAutoNum type="alphaLcParenR"/>
            </a:pPr>
            <a:r>
              <a:rPr lang="es-ES" sz="2000" dirty="0" smtClean="0"/>
              <a:t>Los contratos de diseño y construcción;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smtClean="0"/>
              <a:t>Los contratos para la adquisición, o de plantas llave en mano o en condiciones muy parecidas a llave en mano;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smtClean="0"/>
              <a:t>Los contratos tradicionales llave en mano de diseño / licitación /construcción;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smtClean="0"/>
              <a:t>Los contratos de gestión del proyecto o la construcción;</a:t>
            </a:r>
          </a:p>
          <a:p>
            <a:pPr marL="596646" indent="-514350">
              <a:buNone/>
            </a:pPr>
            <a:r>
              <a:rPr lang="es-ES" sz="2000" i="1" dirty="0" smtClean="0"/>
              <a:t>(II) Modelos de contratos de gestión de infraestructura con el sector privado: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err="1" smtClean="0"/>
              <a:t>Build</a:t>
            </a:r>
            <a:r>
              <a:rPr lang="es-ES" sz="2000" dirty="0" smtClean="0"/>
              <a:t>, </a:t>
            </a:r>
            <a:r>
              <a:rPr lang="es-ES" sz="2000" dirty="0" err="1" smtClean="0"/>
              <a:t>Operate</a:t>
            </a:r>
            <a:r>
              <a:rPr lang="es-ES" sz="2000" dirty="0" smtClean="0"/>
              <a:t>, Transfer (BOT);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err="1" smtClean="0"/>
              <a:t>Build</a:t>
            </a:r>
            <a:r>
              <a:rPr lang="es-ES" sz="2000" dirty="0" smtClean="0"/>
              <a:t>, </a:t>
            </a:r>
            <a:r>
              <a:rPr lang="es-ES" sz="2000" dirty="0" err="1" smtClean="0"/>
              <a:t>Own</a:t>
            </a:r>
            <a:r>
              <a:rPr lang="es-ES" sz="2000" dirty="0" smtClean="0"/>
              <a:t>, </a:t>
            </a:r>
            <a:r>
              <a:rPr lang="es-ES" sz="2000" dirty="0" err="1" smtClean="0"/>
              <a:t>Operate</a:t>
            </a:r>
            <a:r>
              <a:rPr lang="es-ES" sz="2000" dirty="0" smtClean="0"/>
              <a:t>, Transfer (BOOT);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err="1" smtClean="0"/>
              <a:t>Build</a:t>
            </a:r>
            <a:r>
              <a:rPr lang="es-ES" sz="2000" dirty="0" smtClean="0"/>
              <a:t>, </a:t>
            </a:r>
            <a:r>
              <a:rPr lang="es-ES" sz="2000" dirty="0" err="1" smtClean="0"/>
              <a:t>Own</a:t>
            </a:r>
            <a:r>
              <a:rPr lang="es-ES" sz="2000" dirty="0" smtClean="0"/>
              <a:t>, </a:t>
            </a:r>
            <a:r>
              <a:rPr lang="es-ES" sz="2000" dirty="0" err="1" smtClean="0"/>
              <a:t>Operate</a:t>
            </a:r>
            <a:r>
              <a:rPr lang="es-ES" sz="2000" dirty="0" smtClean="0"/>
              <a:t> (BOO);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err="1" smtClean="0"/>
              <a:t>Build</a:t>
            </a:r>
            <a:r>
              <a:rPr lang="es-ES" sz="2000" dirty="0" smtClean="0"/>
              <a:t>, </a:t>
            </a:r>
            <a:r>
              <a:rPr lang="es-ES" sz="2000" dirty="0" err="1" smtClean="0"/>
              <a:t>Lease</a:t>
            </a:r>
            <a:r>
              <a:rPr lang="es-ES" sz="2000" dirty="0" smtClean="0"/>
              <a:t>, Transfer (BLT);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err="1" smtClean="0"/>
              <a:t>Design</a:t>
            </a:r>
            <a:r>
              <a:rPr lang="es-ES" sz="2000" dirty="0" smtClean="0"/>
              <a:t>, </a:t>
            </a:r>
            <a:r>
              <a:rPr lang="es-ES" sz="2000" dirty="0" err="1" smtClean="0"/>
              <a:t>Build</a:t>
            </a:r>
            <a:r>
              <a:rPr lang="es-ES" sz="2000" dirty="0" smtClean="0"/>
              <a:t>, </a:t>
            </a:r>
            <a:r>
              <a:rPr lang="es-ES" sz="2000" dirty="0" err="1" smtClean="0"/>
              <a:t>Finance</a:t>
            </a:r>
            <a:r>
              <a:rPr lang="es-ES" sz="2000" dirty="0" smtClean="0"/>
              <a:t>, </a:t>
            </a:r>
            <a:r>
              <a:rPr lang="es-ES" sz="2000" dirty="0" err="1" smtClean="0"/>
              <a:t>Operate</a:t>
            </a:r>
            <a:r>
              <a:rPr lang="es-ES" sz="2000" dirty="0" smtClean="0"/>
              <a:t> (DBFO);</a:t>
            </a:r>
          </a:p>
          <a:p>
            <a:pPr marL="596646" indent="-514350">
              <a:buFont typeface="+mj-lt"/>
              <a:buAutoNum type="alphaLcParenR"/>
            </a:pPr>
            <a:r>
              <a:rPr lang="es-ES" sz="2000" dirty="0" err="1" smtClean="0"/>
              <a:t>Design</a:t>
            </a:r>
            <a:r>
              <a:rPr lang="es-ES" sz="2000" dirty="0" smtClean="0"/>
              <a:t>, </a:t>
            </a:r>
            <a:r>
              <a:rPr lang="es-ES" sz="2000" dirty="0" err="1" smtClean="0"/>
              <a:t>Construct</a:t>
            </a:r>
            <a:r>
              <a:rPr lang="es-ES" sz="2000" dirty="0" smtClean="0"/>
              <a:t>, </a:t>
            </a:r>
            <a:r>
              <a:rPr lang="es-ES" sz="2000" dirty="0" err="1" smtClean="0"/>
              <a:t>Manage</a:t>
            </a:r>
            <a:r>
              <a:rPr lang="es-ES" sz="2000" dirty="0" smtClean="0"/>
              <a:t>, </a:t>
            </a:r>
            <a:r>
              <a:rPr lang="es-ES" sz="2000" dirty="0" err="1" smtClean="0"/>
              <a:t>Finance</a:t>
            </a:r>
            <a:r>
              <a:rPr lang="es-ES" sz="2000" dirty="0" smtClean="0"/>
              <a:t> (DCMF)</a:t>
            </a:r>
          </a:p>
          <a:p>
            <a:pPr marL="596646" indent="-514350">
              <a:buNone/>
            </a:pPr>
            <a:r>
              <a:rPr lang="es-ES" sz="2000" dirty="0" smtClean="0"/>
              <a:t>Y EN ARGENTINA CONTRATOS CREMA 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1097</TotalTime>
  <Words>898</Words>
  <Application>Microsoft Office PowerPoint</Application>
  <PresentationFormat>Presentación en pantalla (4:3)</PresentationFormat>
  <Paragraphs>106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Solsticio</vt:lpstr>
      <vt:lpstr>“contrato llave en mano” o “contrato de obra por empresa”</vt:lpstr>
      <vt:lpstr>Presentación de PowerPoint</vt:lpstr>
      <vt:lpstr>Caracterización:</vt:lpstr>
      <vt:lpstr>Régimen jurídico aplicable:</vt:lpstr>
      <vt:lpstr>Diferencias: Dictámenes PTN 139:269 y 9:311 – CSJN: “Arenera el Libertador”, Fallos 314:595. </vt:lpstr>
      <vt:lpstr>Contrato llave en mano: objeto</vt:lpstr>
      <vt:lpstr>Naturaleza jurídica: ¿qué reglas aplicar supletoria o analógicamente?</vt:lpstr>
      <vt:lpstr>Presentación de PowerPoint</vt:lpstr>
      <vt:lpstr>Reglas del Contrato “llave en mano” que emanan de organismo internacionales</vt:lpstr>
      <vt:lpstr>La opinión de la doctrina y de la jurisprudencia:</vt:lpstr>
      <vt:lpstr>Principios aplicables:</vt:lpstr>
      <vt:lpstr>Contratos llave en mano sus modalidades y los contratos BOT, BOO, EPC y otras nuevas variables de participación del sector privado en la infraestructura: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Fsciacca</dc:creator>
  <cp:lastModifiedBy>27276854122</cp:lastModifiedBy>
  <cp:revision>60</cp:revision>
  <dcterms:created xsi:type="dcterms:W3CDTF">2017-10-01T17:20:46Z</dcterms:created>
  <dcterms:modified xsi:type="dcterms:W3CDTF">2017-10-05T17:34:44Z</dcterms:modified>
</cp:coreProperties>
</file>