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61" r:id="rId2"/>
    <p:sldId id="262" r:id="rId3"/>
    <p:sldId id="263" r:id="rId4"/>
  </p:sldIdLst>
  <p:sldSz cx="6858000" cy="9906000" type="A4"/>
  <p:notesSz cx="7010400" cy="92964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FFCC"/>
    <a:srgbClr val="990000"/>
    <a:srgbClr val="C70F5E"/>
    <a:srgbClr val="2B56AB"/>
    <a:srgbClr val="75DEFF"/>
    <a:srgbClr val="30DBE4"/>
    <a:srgbClr val="F2F2F2"/>
    <a:srgbClr val="0DBED1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2895" autoAdjust="0"/>
  </p:normalViewPr>
  <p:slideViewPr>
    <p:cSldViewPr>
      <p:cViewPr>
        <p:scale>
          <a:sx n="130" d="100"/>
          <a:sy n="130" d="100"/>
        </p:scale>
        <p:origin x="-498" y="385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B56B372-9D3E-4D1F-B463-9CA72E77313F}" type="datetimeFigureOut">
              <a:rPr lang="es-AR" smtClean="0"/>
              <a:t>14/02/2020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419350" y="1162050"/>
            <a:ext cx="21717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D5B31C4-1580-4B1B-9798-6DFA77018F2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990931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419350" y="1162050"/>
            <a:ext cx="2171700" cy="31369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5B31C4-1580-4B1B-9798-6DFA77018F2B}" type="slidenum">
              <a:rPr lang="es-AR" smtClean="0"/>
              <a:t>1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341572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419350" y="1162050"/>
            <a:ext cx="2171700" cy="31369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5B31C4-1580-4B1B-9798-6DFA77018F2B}" type="slidenum">
              <a:rPr lang="es-AR" smtClean="0"/>
              <a:t>2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341572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419350" y="1162050"/>
            <a:ext cx="2171700" cy="31369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5B31C4-1580-4B1B-9798-6DFA77018F2B}" type="slidenum">
              <a:rPr lang="es-AR" smtClean="0"/>
              <a:t>3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341572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3077284"/>
            <a:ext cx="5829300" cy="212336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6809-522D-4F77-9736-B121A95EFBBF}" type="datetimeFigureOut">
              <a:rPr lang="es-AR" smtClean="0"/>
              <a:t>14/02/2020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5855A-C4B7-426C-96E3-5B1A4961DAC9}" type="slidenum">
              <a:rPr lang="es-AR" smtClean="0"/>
              <a:t>‹Nº›</a:t>
            </a:fld>
            <a:endParaRPr lang="es-AR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66"/>
          <a:stretch/>
        </p:blipFill>
        <p:spPr bwMode="auto">
          <a:xfrm rot="10800000">
            <a:off x="0" y="-7202"/>
            <a:ext cx="6867134" cy="946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Imagen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3442" y="9313561"/>
            <a:ext cx="2185552" cy="622346"/>
          </a:xfrm>
          <a:prstGeom prst="rect">
            <a:avLst/>
          </a:prstGeom>
        </p:spPr>
      </p:pic>
      <p:pic>
        <p:nvPicPr>
          <p:cNvPr id="9" name="Imagen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3511" y="9423268"/>
            <a:ext cx="1086707" cy="372224"/>
          </a:xfrm>
          <a:prstGeom prst="rect">
            <a:avLst/>
          </a:prstGeom>
        </p:spPr>
      </p:pic>
      <p:pic>
        <p:nvPicPr>
          <p:cNvPr id="10" name="Imagen 14"/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3460" y="9602564"/>
            <a:ext cx="169128" cy="276782"/>
          </a:xfrm>
          <a:prstGeom prst="rect">
            <a:avLst/>
          </a:prstGeom>
        </p:spPr>
      </p:pic>
      <p:pic>
        <p:nvPicPr>
          <p:cNvPr id="11" name="Imagen 29"/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 rot="3180358">
            <a:off x="509713" y="9400965"/>
            <a:ext cx="310379" cy="255491"/>
          </a:xfrm>
          <a:prstGeom prst="rect">
            <a:avLst/>
          </a:prstGeom>
        </p:spPr>
      </p:pic>
      <p:pic>
        <p:nvPicPr>
          <p:cNvPr id="12" name="Imagen 30"/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 rot="4812167">
            <a:off x="124009" y="9473457"/>
            <a:ext cx="298904" cy="416801"/>
          </a:xfrm>
          <a:prstGeom prst="rect">
            <a:avLst/>
          </a:prstGeom>
        </p:spPr>
      </p:pic>
      <p:pic>
        <p:nvPicPr>
          <p:cNvPr id="13" name="Imagen 14"/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56216" y="9475972"/>
            <a:ext cx="169128" cy="276782"/>
          </a:xfrm>
          <a:prstGeom prst="rect">
            <a:avLst/>
          </a:prstGeom>
        </p:spPr>
      </p:pic>
      <p:pic>
        <p:nvPicPr>
          <p:cNvPr id="14" name="Imagen 29"/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 rot="1413756">
            <a:off x="6271984" y="9211002"/>
            <a:ext cx="286504" cy="276782"/>
          </a:xfrm>
          <a:prstGeom prst="rect">
            <a:avLst/>
          </a:prstGeom>
        </p:spPr>
      </p:pic>
      <p:pic>
        <p:nvPicPr>
          <p:cNvPr id="15" name="Imagen 30"/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 rot="4812167">
            <a:off x="5976162" y="9346865"/>
            <a:ext cx="298904" cy="416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665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6809-522D-4F77-9736-B121A95EFBBF}" type="datetimeFigureOut">
              <a:rPr lang="es-AR" smtClean="0"/>
              <a:t>14/02/2020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5855A-C4B7-426C-96E3-5B1A4961DAC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465993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4198589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6809-522D-4F77-9736-B121A95EFBBF}" type="datetimeFigureOut">
              <a:rPr lang="es-AR" smtClean="0"/>
              <a:t>14/02/2020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5855A-C4B7-426C-96E3-5B1A4961DAC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5422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0" y="2311403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86150" y="2311403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6809-522D-4F77-9736-B121A95EFBBF}" type="datetimeFigureOut">
              <a:rPr lang="es-AR" smtClean="0"/>
              <a:t>14/02/2020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5855A-C4B7-426C-96E3-5B1A4961DAC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63696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2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2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71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71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6809-522D-4F77-9736-B121A95EFBBF}" type="datetimeFigureOut">
              <a:rPr lang="es-AR" smtClean="0"/>
              <a:t>14/02/2020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5855A-C4B7-426C-96E3-5B1A4961DAC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34587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6809-522D-4F77-9736-B121A95EFBBF}" type="datetimeFigureOut">
              <a:rPr lang="es-AR" smtClean="0"/>
              <a:t>14/02/2020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5855A-C4B7-426C-96E3-5B1A4961DAC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21318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6809-522D-4F77-9736-B121A95EFBBF}" type="datetimeFigureOut">
              <a:rPr lang="es-AR" smtClean="0"/>
              <a:t>14/02/2020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5855A-C4B7-426C-96E3-5B1A4961DAC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97792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2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9" y="394409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2" y="2072925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6809-522D-4F77-9736-B121A95EFBBF}" type="datetimeFigureOut">
              <a:rPr lang="es-AR" smtClean="0"/>
              <a:t>14/02/2020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5855A-C4B7-426C-96E3-5B1A4961DAC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44455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934202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752824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6809-522D-4F77-9736-B121A95EFBBF}" type="datetimeFigureOut">
              <a:rPr lang="es-AR" smtClean="0"/>
              <a:t>14/02/2020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5855A-C4B7-426C-96E3-5B1A4961DAC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77360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6809-522D-4F77-9736-B121A95EFBBF}" type="datetimeFigureOut">
              <a:rPr lang="es-AR" smtClean="0"/>
              <a:t>14/02/2020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5855A-C4B7-426C-96E3-5B1A4961DAC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64749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972050" y="396702"/>
            <a:ext cx="1543050" cy="8452202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42900" y="396702"/>
            <a:ext cx="4514850" cy="8452202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6809-522D-4F77-9736-B121A95EFBBF}" type="datetimeFigureOut">
              <a:rPr lang="es-AR" smtClean="0"/>
              <a:t>14/02/2020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5855A-C4B7-426C-96E3-5B1A4961DAC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28257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311403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9181398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A06809-522D-4F77-9736-B121A95EFBBF}" type="datetimeFigureOut">
              <a:rPr lang="es-AR" smtClean="0"/>
              <a:t>14/02/2020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9181398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9181398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15855A-C4B7-426C-96E3-5B1A4961DAC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68946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image" Target="../media/image3.png"/><Relationship Id="rId18" Type="http://schemas.openxmlformats.org/officeDocument/2006/relationships/image" Target="../media/image17.png"/><Relationship Id="rId3" Type="http://schemas.openxmlformats.org/officeDocument/2006/relationships/image" Target="../media/image5.png"/><Relationship Id="rId21" Type="http://schemas.openxmlformats.org/officeDocument/2006/relationships/image" Target="../media/image20.png"/><Relationship Id="rId7" Type="http://schemas.openxmlformats.org/officeDocument/2006/relationships/image" Target="../media/image9.jpeg"/><Relationship Id="rId12" Type="http://schemas.openxmlformats.org/officeDocument/2006/relationships/image" Target="../media/image2.pn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2.png"/><Relationship Id="rId5" Type="http://schemas.openxmlformats.org/officeDocument/2006/relationships/image" Target="../media/image7.jpeg"/><Relationship Id="rId15" Type="http://schemas.openxmlformats.org/officeDocument/2006/relationships/image" Target="../media/image14.jpeg"/><Relationship Id="rId10" Type="http://schemas.openxmlformats.org/officeDocument/2006/relationships/image" Target="../media/image1.png"/><Relationship Id="rId19" Type="http://schemas.openxmlformats.org/officeDocument/2006/relationships/image" Target="../media/image18.png"/><Relationship Id="rId4" Type="http://schemas.openxmlformats.org/officeDocument/2006/relationships/image" Target="../media/image6.png"/><Relationship Id="rId9" Type="http://schemas.openxmlformats.org/officeDocument/2006/relationships/image" Target="../media/image11.jpeg"/><Relationship Id="rId14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4.png"/><Relationship Id="rId18" Type="http://schemas.openxmlformats.org/officeDocument/2006/relationships/image" Target="../media/image13.jpeg"/><Relationship Id="rId26" Type="http://schemas.openxmlformats.org/officeDocument/2006/relationships/image" Target="../media/image20.png"/><Relationship Id="rId3" Type="http://schemas.openxmlformats.org/officeDocument/2006/relationships/image" Target="../media/image21.png"/><Relationship Id="rId21" Type="http://schemas.openxmlformats.org/officeDocument/2006/relationships/image" Target="../media/image31.png"/><Relationship Id="rId7" Type="http://schemas.openxmlformats.org/officeDocument/2006/relationships/image" Target="../media/image24.png"/><Relationship Id="rId12" Type="http://schemas.openxmlformats.org/officeDocument/2006/relationships/image" Target="../media/image3.png"/><Relationship Id="rId17" Type="http://schemas.openxmlformats.org/officeDocument/2006/relationships/image" Target="../media/image29.png"/><Relationship Id="rId25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8.png"/><Relationship Id="rId20" Type="http://schemas.openxmlformats.org/officeDocument/2006/relationships/image" Target="../media/image3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11" Type="http://schemas.openxmlformats.org/officeDocument/2006/relationships/image" Target="../media/image2.png"/><Relationship Id="rId24" Type="http://schemas.openxmlformats.org/officeDocument/2006/relationships/image" Target="../media/image19.png"/><Relationship Id="rId5" Type="http://schemas.openxmlformats.org/officeDocument/2006/relationships/image" Target="../media/image8.png"/><Relationship Id="rId15" Type="http://schemas.openxmlformats.org/officeDocument/2006/relationships/image" Target="../media/image27.png"/><Relationship Id="rId23" Type="http://schemas.openxmlformats.org/officeDocument/2006/relationships/image" Target="../media/image18.png"/><Relationship Id="rId10" Type="http://schemas.openxmlformats.org/officeDocument/2006/relationships/image" Target="../media/image12.png"/><Relationship Id="rId19" Type="http://schemas.openxmlformats.org/officeDocument/2006/relationships/image" Target="../media/image14.jpeg"/><Relationship Id="rId4" Type="http://schemas.openxmlformats.org/officeDocument/2006/relationships/image" Target="../media/image22.png"/><Relationship Id="rId9" Type="http://schemas.openxmlformats.org/officeDocument/2006/relationships/image" Target="../media/image1.png"/><Relationship Id="rId14" Type="http://schemas.openxmlformats.org/officeDocument/2006/relationships/image" Target="../media/image26.png"/><Relationship Id="rId22" Type="http://schemas.openxmlformats.org/officeDocument/2006/relationships/image" Target="../media/image16.png"/><Relationship Id="rId27" Type="http://schemas.openxmlformats.org/officeDocument/2006/relationships/image" Target="../media/image3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4.png"/><Relationship Id="rId18" Type="http://schemas.openxmlformats.org/officeDocument/2006/relationships/image" Target="../media/image18.png"/><Relationship Id="rId3" Type="http://schemas.openxmlformats.org/officeDocument/2006/relationships/image" Target="../media/image1.png"/><Relationship Id="rId21" Type="http://schemas.openxmlformats.org/officeDocument/2006/relationships/image" Target="../media/image32.png"/><Relationship Id="rId7" Type="http://schemas.openxmlformats.org/officeDocument/2006/relationships/image" Target="../media/image8.png"/><Relationship Id="rId12" Type="http://schemas.openxmlformats.org/officeDocument/2006/relationships/image" Target="../media/image28.pn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3.png"/><Relationship Id="rId20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4.png"/><Relationship Id="rId5" Type="http://schemas.openxmlformats.org/officeDocument/2006/relationships/image" Target="../media/image22.png"/><Relationship Id="rId15" Type="http://schemas.openxmlformats.org/officeDocument/2006/relationships/image" Target="../media/image13.jpeg"/><Relationship Id="rId10" Type="http://schemas.openxmlformats.org/officeDocument/2006/relationships/image" Target="../media/image3.png"/><Relationship Id="rId19" Type="http://schemas.openxmlformats.org/officeDocument/2006/relationships/image" Target="../media/image19.png"/><Relationship Id="rId4" Type="http://schemas.openxmlformats.org/officeDocument/2006/relationships/image" Target="../media/image15.png"/><Relationship Id="rId9" Type="http://schemas.openxmlformats.org/officeDocument/2006/relationships/image" Target="../media/image2.png"/><Relationship Id="rId14" Type="http://schemas.openxmlformats.org/officeDocument/2006/relationships/image" Target="../media/image35.png"/><Relationship Id="rId2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5671" y="2545139"/>
            <a:ext cx="1474788" cy="204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3" name="182 Rectángulo"/>
          <p:cNvSpPr/>
          <p:nvPr/>
        </p:nvSpPr>
        <p:spPr>
          <a:xfrm>
            <a:off x="116632" y="8451775"/>
            <a:ext cx="1875965" cy="461665"/>
          </a:xfrm>
          <a:prstGeom prst="rect">
            <a:avLst/>
          </a:prstGeom>
          <a:solidFill>
            <a:srgbClr val="FFFF99">
              <a:alpha val="69804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s-AR" sz="1200" dirty="0">
                <a:solidFill>
                  <a:schemeClr val="tx2"/>
                </a:solidFill>
                <a:latin typeface="Franklin Gothic Medium Cond" pitchFamily="34" charset="0"/>
                <a:cs typeface="MV Boli" panose="02000500030200090000" pitchFamily="2" charset="0"/>
              </a:rPr>
              <a:t>Estudiante sin Matricular en el SGE* en el año en Curso.</a:t>
            </a:r>
          </a:p>
        </p:txBody>
      </p:sp>
      <p:pic>
        <p:nvPicPr>
          <p:cNvPr id="207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24" y="9137388"/>
            <a:ext cx="1371600" cy="735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8534" y="9141339"/>
            <a:ext cx="2251452" cy="735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19 Imagen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" t="3199" r="-472" b="27744"/>
          <a:stretch/>
        </p:blipFill>
        <p:spPr>
          <a:xfrm>
            <a:off x="4987644" y="5413621"/>
            <a:ext cx="1446642" cy="2059659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</p:pic>
      <p:grpSp>
        <p:nvGrpSpPr>
          <p:cNvPr id="2064" name="2063 Grupo"/>
          <p:cNvGrpSpPr/>
          <p:nvPr/>
        </p:nvGrpSpPr>
        <p:grpSpPr>
          <a:xfrm>
            <a:off x="4905344" y="5097016"/>
            <a:ext cx="1620000" cy="2700000"/>
            <a:chOff x="5049360" y="4808984"/>
            <a:chExt cx="1620000" cy="2340000"/>
          </a:xfrm>
        </p:grpSpPr>
        <p:pic>
          <p:nvPicPr>
            <p:cNvPr id="92" name="91 Imagen"/>
            <p:cNvPicPr preferRelativeResize="0">
              <a:picLocks/>
            </p:cNvPicPr>
            <p:nvPr/>
          </p:nvPicPr>
          <p:blipFill>
            <a:blip r:embed="rId6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49360" y="4808984"/>
              <a:ext cx="1620000" cy="2340000"/>
            </a:xfrm>
            <a:prstGeom prst="rect">
              <a:avLst/>
            </a:prstGeom>
          </p:spPr>
        </p:pic>
        <p:sp>
          <p:nvSpPr>
            <p:cNvPr id="95" name="94 Rectángulo"/>
            <p:cNvSpPr/>
            <p:nvPr/>
          </p:nvSpPr>
          <p:spPr>
            <a:xfrm>
              <a:off x="5544514" y="5057393"/>
              <a:ext cx="605362" cy="238981"/>
            </a:xfrm>
            <a:prstGeom prst="rect">
              <a:avLst/>
            </a:prstGeom>
            <a:noFill/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</p:grpSp>
      <p:pic>
        <p:nvPicPr>
          <p:cNvPr id="22" name="21 Imagen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05" b="25880"/>
          <a:stretch/>
        </p:blipFill>
        <p:spPr>
          <a:xfrm>
            <a:off x="4950693" y="2576736"/>
            <a:ext cx="1439816" cy="2010370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</p:pic>
      <p:grpSp>
        <p:nvGrpSpPr>
          <p:cNvPr id="18" name="17 Grupo"/>
          <p:cNvGrpSpPr/>
          <p:nvPr/>
        </p:nvGrpSpPr>
        <p:grpSpPr>
          <a:xfrm>
            <a:off x="4869160" y="2216696"/>
            <a:ext cx="1620000" cy="2700000"/>
            <a:chOff x="4758960" y="7400955"/>
            <a:chExt cx="1620000" cy="2340000"/>
          </a:xfrm>
        </p:grpSpPr>
        <p:pic>
          <p:nvPicPr>
            <p:cNvPr id="88" name="87 Imagen"/>
            <p:cNvPicPr preferRelativeResize="0">
              <a:picLocks/>
            </p:cNvPicPr>
            <p:nvPr/>
          </p:nvPicPr>
          <p:blipFill>
            <a:blip r:embed="rId6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8960" y="7400955"/>
              <a:ext cx="1620000" cy="2340000"/>
            </a:xfrm>
            <a:prstGeom prst="rect">
              <a:avLst/>
            </a:prstGeom>
          </p:spPr>
        </p:pic>
        <p:sp>
          <p:nvSpPr>
            <p:cNvPr id="99" name="98 Rectángulo"/>
            <p:cNvSpPr/>
            <p:nvPr/>
          </p:nvSpPr>
          <p:spPr>
            <a:xfrm>
              <a:off x="5191008" y="7688988"/>
              <a:ext cx="686265" cy="247628"/>
            </a:xfrm>
            <a:prstGeom prst="rect">
              <a:avLst/>
            </a:prstGeom>
            <a:noFill/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</p:grpSp>
      <p:pic>
        <p:nvPicPr>
          <p:cNvPr id="80" name="79 Imagen"/>
          <p:cNvPicPr preferRelativeResize="0">
            <a:picLocks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6912" y="2144688"/>
            <a:ext cx="1620000" cy="2700000"/>
          </a:xfrm>
          <a:prstGeom prst="rect">
            <a:avLst/>
          </a:prstGeom>
        </p:spPr>
      </p:pic>
      <p:pic>
        <p:nvPicPr>
          <p:cNvPr id="12" name="11 Imagen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6" b="11932"/>
          <a:stretch/>
        </p:blipFill>
        <p:spPr>
          <a:xfrm>
            <a:off x="2575681" y="5342606"/>
            <a:ext cx="1715771" cy="2534147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</p:pic>
      <p:pic>
        <p:nvPicPr>
          <p:cNvPr id="10" name="9 Imagen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57" r="315" b="11881"/>
          <a:stretch/>
        </p:blipFill>
        <p:spPr>
          <a:xfrm>
            <a:off x="188640" y="4377946"/>
            <a:ext cx="1760966" cy="2592000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66"/>
          <a:stretch/>
        </p:blipFill>
        <p:spPr bwMode="auto">
          <a:xfrm rot="10800000">
            <a:off x="0" y="-7202"/>
            <a:ext cx="6867134" cy="946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9" name="48 Grupo"/>
          <p:cNvGrpSpPr/>
          <p:nvPr/>
        </p:nvGrpSpPr>
        <p:grpSpPr>
          <a:xfrm>
            <a:off x="332663" y="1352600"/>
            <a:ext cx="1584169" cy="2160241"/>
            <a:chOff x="4605337" y="1402348"/>
            <a:chExt cx="1676228" cy="2362322"/>
          </a:xfrm>
        </p:grpSpPr>
        <p:sp>
          <p:nvSpPr>
            <p:cNvPr id="50" name="49 Rectángulo"/>
            <p:cNvSpPr/>
            <p:nvPr/>
          </p:nvSpPr>
          <p:spPr>
            <a:xfrm>
              <a:off x="4605337" y="1402348"/>
              <a:ext cx="1666654" cy="2362321"/>
            </a:xfrm>
            <a:prstGeom prst="rect">
              <a:avLst/>
            </a:prstGeom>
            <a:solidFill>
              <a:srgbClr val="EEEEEE"/>
            </a:solidFill>
            <a:ln>
              <a:noFill/>
              <a:prstDash val="sysDot"/>
            </a:ln>
            <a:effectLst>
              <a:glow>
                <a:schemeClr val="accent1">
                  <a:alpha val="40000"/>
                </a:schemeClr>
              </a:glow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pic>
          <p:nvPicPr>
            <p:cNvPr id="51" name="Imagen 6"/>
            <p:cNvPicPr>
              <a:picLocks noChangeAspect="1"/>
            </p:cNvPicPr>
            <p:nvPr/>
          </p:nvPicPr>
          <p:blipFill rotWithShape="1">
            <a:blip r:embed="rId11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</a:blip>
            <a:srcRect l="6742" t="109" r="5167" b="801"/>
            <a:stretch/>
          </p:blipFill>
          <p:spPr>
            <a:xfrm rot="5400000" flipV="1">
              <a:off x="5854690" y="1144914"/>
              <a:ext cx="169442" cy="684309"/>
            </a:xfrm>
            <a:prstGeom prst="rect">
              <a:avLst/>
            </a:prstGeom>
          </p:spPr>
        </p:pic>
        <p:pic>
          <p:nvPicPr>
            <p:cNvPr id="52" name="Imagen 6"/>
            <p:cNvPicPr>
              <a:picLocks noChangeAspect="1"/>
            </p:cNvPicPr>
            <p:nvPr/>
          </p:nvPicPr>
          <p:blipFill rotWithShape="1">
            <a:blip r:embed="rId11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</a:blip>
            <a:srcRect l="6742" t="109" r="5167" b="801"/>
            <a:stretch/>
          </p:blipFill>
          <p:spPr>
            <a:xfrm rot="16200000">
              <a:off x="4862772" y="3337794"/>
              <a:ext cx="169442" cy="684309"/>
            </a:xfrm>
            <a:prstGeom prst="rect">
              <a:avLst/>
            </a:prstGeom>
          </p:spPr>
        </p:pic>
      </p:grpSp>
      <p:sp>
        <p:nvSpPr>
          <p:cNvPr id="53" name="52 Rectángulo"/>
          <p:cNvSpPr/>
          <p:nvPr/>
        </p:nvSpPr>
        <p:spPr>
          <a:xfrm>
            <a:off x="364188" y="1496616"/>
            <a:ext cx="1512636" cy="1831271"/>
          </a:xfrm>
          <a:prstGeom prst="rect">
            <a:avLst/>
          </a:prstGeom>
          <a:ln>
            <a:noFill/>
          </a:ln>
          <a:effectLst>
            <a:softEdge rad="317500"/>
          </a:effectLst>
        </p:spPr>
        <p:txBody>
          <a:bodyPr wrap="square">
            <a:spAutoFit/>
          </a:bodyPr>
          <a:lstStyle/>
          <a:p>
            <a:pPr algn="ctr">
              <a:tabLst>
                <a:tab pos="450850" algn="l"/>
              </a:tabLst>
            </a:pPr>
            <a:r>
              <a:rPr lang="es-AR" sz="1400" dirty="0" smtClean="0">
                <a:solidFill>
                  <a:schemeClr val="accent6">
                    <a:lumMod val="75000"/>
                  </a:schemeClr>
                </a:solidFill>
                <a:latin typeface="Kaushan Script" pitchFamily="66" charset="0"/>
                <a:cs typeface="MV Boli" panose="02000500030200090000" pitchFamily="2" charset="0"/>
              </a:rPr>
              <a:t>Tutor:</a:t>
            </a:r>
            <a:endParaRPr lang="es-AR" sz="1400" dirty="0">
              <a:solidFill>
                <a:schemeClr val="accent6">
                  <a:lumMod val="75000"/>
                </a:schemeClr>
              </a:solidFill>
              <a:latin typeface="Kaushan Script" pitchFamily="66" charset="0"/>
              <a:cs typeface="MV Boli" panose="02000500030200090000" pitchFamily="2" charset="0"/>
            </a:endParaRPr>
          </a:p>
          <a:p>
            <a:pPr algn="ctr"/>
            <a:r>
              <a:rPr lang="es-AR" sz="1100" dirty="0">
                <a:solidFill>
                  <a:srgbClr val="2B56AB"/>
                </a:solidFill>
                <a:latin typeface="Franklin Gothic Medium Cond" pitchFamily="34" charset="0"/>
                <a:cs typeface="MV Boli" panose="02000500030200090000" pitchFamily="2" charset="0"/>
              </a:rPr>
              <a:t>P</a:t>
            </a:r>
            <a:r>
              <a:rPr lang="es-AR" sz="1100" dirty="0" smtClean="0">
                <a:solidFill>
                  <a:srgbClr val="2B56AB"/>
                </a:solidFill>
                <a:latin typeface="Franklin Gothic Medium Cond" pitchFamily="34" charset="0"/>
                <a:cs typeface="MV Boli" panose="02000500030200090000" pitchFamily="2" charset="0"/>
              </a:rPr>
              <a:t>ersona </a:t>
            </a:r>
            <a:r>
              <a:rPr lang="es-AR" sz="1100" dirty="0">
                <a:solidFill>
                  <a:srgbClr val="2B56AB"/>
                </a:solidFill>
                <a:latin typeface="Franklin Gothic Medium Cond" pitchFamily="34" charset="0"/>
                <a:cs typeface="MV Boli" panose="02000500030200090000" pitchFamily="2" charset="0"/>
              </a:rPr>
              <a:t>habilitada por </a:t>
            </a:r>
            <a:r>
              <a:rPr lang="es-AR" sz="1100" dirty="0" smtClean="0">
                <a:solidFill>
                  <a:srgbClr val="2B56AB"/>
                </a:solidFill>
                <a:latin typeface="Franklin Gothic Medium Cond" pitchFamily="34" charset="0"/>
                <a:cs typeface="MV Boli" panose="02000500030200090000" pitchFamily="2" charset="0"/>
              </a:rPr>
              <a:t>el Establecimiento Educativo en el SGE* </a:t>
            </a:r>
            <a:r>
              <a:rPr lang="es-AR" sz="1100" dirty="0">
                <a:solidFill>
                  <a:srgbClr val="2B56AB"/>
                </a:solidFill>
                <a:latin typeface="Franklin Gothic Medium Cond" pitchFamily="34" charset="0"/>
                <a:cs typeface="MV Boli" panose="02000500030200090000" pitchFamily="2" charset="0"/>
              </a:rPr>
              <a:t>como Vínculo Familiar </a:t>
            </a:r>
            <a:r>
              <a:rPr lang="es-AR" sz="1100" dirty="0" smtClean="0">
                <a:solidFill>
                  <a:srgbClr val="2B56AB"/>
                </a:solidFill>
                <a:latin typeface="Franklin Gothic Medium Cond" pitchFamily="34" charset="0"/>
                <a:cs typeface="MV Boli" panose="02000500030200090000" pitchFamily="2" charset="0"/>
              </a:rPr>
              <a:t>y con </a:t>
            </a:r>
            <a:r>
              <a:rPr lang="es-AR" sz="1100" dirty="0">
                <a:solidFill>
                  <a:srgbClr val="2B56AB"/>
                </a:solidFill>
                <a:latin typeface="Franklin Gothic Medium Cond" pitchFamily="34" charset="0"/>
                <a:cs typeface="MV Boli" panose="02000500030200090000" pitchFamily="2" charset="0"/>
              </a:rPr>
              <a:t>permiso de acceso a la </a:t>
            </a:r>
            <a:r>
              <a:rPr lang="es-AR" sz="1100" dirty="0" smtClean="0">
                <a:solidFill>
                  <a:srgbClr val="2B56AB"/>
                </a:solidFill>
                <a:latin typeface="Franklin Gothic Medium Cond" pitchFamily="34" charset="0"/>
                <a:cs typeface="MV Boli" panose="02000500030200090000" pitchFamily="2" charset="0"/>
              </a:rPr>
              <a:t>App </a:t>
            </a:r>
            <a:r>
              <a:rPr lang="es-AR" sz="1100" dirty="0" smtClean="0">
                <a:solidFill>
                  <a:schemeClr val="accent6">
                    <a:lumMod val="75000"/>
                  </a:schemeClr>
                </a:solidFill>
                <a:latin typeface="Franklin Gothic Medium Cond" pitchFamily="34" charset="0"/>
                <a:cs typeface="MV Boli" panose="02000500030200090000" pitchFamily="2" charset="0"/>
              </a:rPr>
              <a:t>Búho</a:t>
            </a:r>
            <a:r>
              <a:rPr lang="es-AR" sz="1100" dirty="0" smtClean="0">
                <a:solidFill>
                  <a:srgbClr val="2B56AB"/>
                </a:solidFill>
                <a:latin typeface="Franklin Gothic Medium Cond" pitchFamily="34" charset="0"/>
                <a:cs typeface="MV Boli" panose="02000500030200090000" pitchFamily="2" charset="0"/>
              </a:rPr>
              <a:t>.</a:t>
            </a:r>
          </a:p>
          <a:p>
            <a:pPr algn="ctr"/>
            <a:r>
              <a:rPr lang="es-AR" sz="1100" dirty="0" smtClean="0">
                <a:solidFill>
                  <a:srgbClr val="2B56AB"/>
                </a:solidFill>
                <a:latin typeface="Franklin Gothic Medium Cond" pitchFamily="34" charset="0"/>
                <a:cs typeface="MV Boli" panose="02000500030200090000" pitchFamily="2" charset="0"/>
              </a:rPr>
              <a:t>Puede ser </a:t>
            </a:r>
            <a:r>
              <a:rPr lang="es-AR" sz="1100" dirty="0">
                <a:solidFill>
                  <a:srgbClr val="2B56AB"/>
                </a:solidFill>
                <a:latin typeface="Franklin Gothic Medium Cond" pitchFamily="34" charset="0"/>
                <a:cs typeface="MV Boli" panose="02000500030200090000" pitchFamily="2" charset="0"/>
              </a:rPr>
              <a:t>Padre/Madre, </a:t>
            </a:r>
            <a:r>
              <a:rPr lang="es-AR" sz="1100" dirty="0" smtClean="0">
                <a:solidFill>
                  <a:srgbClr val="2B56AB"/>
                </a:solidFill>
                <a:latin typeface="Franklin Gothic Medium Cond" pitchFamily="34" charset="0"/>
                <a:cs typeface="MV Boli" panose="02000500030200090000" pitchFamily="2" charset="0"/>
              </a:rPr>
              <a:t>Abuelo/a,</a:t>
            </a:r>
          </a:p>
          <a:p>
            <a:pPr algn="ctr"/>
            <a:r>
              <a:rPr lang="es-AR" sz="1100" dirty="0" smtClean="0">
                <a:solidFill>
                  <a:srgbClr val="2B56AB"/>
                </a:solidFill>
                <a:latin typeface="Franklin Gothic Medium Cond" pitchFamily="34" charset="0"/>
                <a:cs typeface="MV Boli" panose="02000500030200090000" pitchFamily="2" charset="0"/>
              </a:rPr>
              <a:t> Tío/a, Hermano/a u otro.</a:t>
            </a:r>
            <a:endParaRPr lang="es-AR" sz="1100" dirty="0">
              <a:solidFill>
                <a:srgbClr val="2B56AB"/>
              </a:solidFill>
              <a:latin typeface="Franklin Gothic Medium Cond" pitchFamily="34" charset="0"/>
              <a:cs typeface="MV Boli" panose="02000500030200090000" pitchFamily="2" charset="0"/>
            </a:endParaRPr>
          </a:p>
        </p:txBody>
      </p:sp>
      <p:pic>
        <p:nvPicPr>
          <p:cNvPr id="46" name="45 Imagen"/>
          <p:cNvPicPr preferRelativeResize="0">
            <a:picLocks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99" y="3998755"/>
            <a:ext cx="1980000" cy="3240000"/>
          </a:xfrm>
          <a:prstGeom prst="rect">
            <a:avLst/>
          </a:prstGeom>
        </p:spPr>
      </p:pic>
      <p:grpSp>
        <p:nvGrpSpPr>
          <p:cNvPr id="2074" name="2073 Grupo"/>
          <p:cNvGrpSpPr/>
          <p:nvPr/>
        </p:nvGrpSpPr>
        <p:grpSpPr>
          <a:xfrm>
            <a:off x="108741" y="9353412"/>
            <a:ext cx="3219386" cy="622346"/>
            <a:chOff x="226840" y="8980218"/>
            <a:chExt cx="3219386" cy="622346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0674" y="8980218"/>
              <a:ext cx="2185552" cy="622346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743" y="9089925"/>
              <a:ext cx="1086707" cy="372224"/>
            </a:xfrm>
            <a:prstGeom prst="rect">
              <a:avLst/>
            </a:prstGeom>
          </p:spPr>
        </p:pic>
        <p:sp>
          <p:nvSpPr>
            <p:cNvPr id="7" name="6 Rectángulo"/>
            <p:cNvSpPr/>
            <p:nvPr/>
          </p:nvSpPr>
          <p:spPr>
            <a:xfrm>
              <a:off x="226840" y="8988142"/>
              <a:ext cx="30328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AR" b="1" dirty="0">
                  <a:solidFill>
                    <a:srgbClr val="2B56AB"/>
                  </a:solidFill>
                  <a:latin typeface="Franklin Gothic Medium Cond" pitchFamily="34" charset="0"/>
                  <a:cs typeface="MV Boli" panose="02000500030200090000" pitchFamily="2" charset="0"/>
                </a:rPr>
                <a:t>*</a:t>
              </a:r>
              <a:endParaRPr lang="es-AR" b="1" dirty="0"/>
            </a:p>
          </p:txBody>
        </p:sp>
      </p:grpSp>
      <p:sp>
        <p:nvSpPr>
          <p:cNvPr id="111" name="110 Rectángulo"/>
          <p:cNvSpPr/>
          <p:nvPr/>
        </p:nvSpPr>
        <p:spPr>
          <a:xfrm>
            <a:off x="313658" y="3994323"/>
            <a:ext cx="3512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AR" sz="2400" dirty="0" smtClean="0">
                <a:solidFill>
                  <a:schemeClr val="accent6">
                    <a:lumMod val="75000"/>
                  </a:schemeClr>
                </a:solidFill>
                <a:latin typeface="Kaushan Script" pitchFamily="66" charset="0"/>
                <a:cs typeface="MV Boli" panose="02000500030200090000" pitchFamily="2" charset="0"/>
              </a:rPr>
              <a:t>1</a:t>
            </a:r>
            <a:r>
              <a:rPr lang="es-AR" sz="2000" dirty="0" smtClean="0">
                <a:solidFill>
                  <a:srgbClr val="C00000"/>
                </a:solidFill>
                <a:latin typeface="Kaushan Script" pitchFamily="66" charset="0"/>
                <a:cs typeface="MV Boli" panose="02000500030200090000" pitchFamily="2" charset="0"/>
              </a:rPr>
              <a:t> </a:t>
            </a:r>
            <a:endParaRPr lang="es-AR" sz="2000" dirty="0">
              <a:solidFill>
                <a:srgbClr val="C00000"/>
              </a:solidFill>
              <a:latin typeface="Kaushan Script" pitchFamily="66" charset="0"/>
              <a:cs typeface="MV Boli" panose="02000500030200090000" pitchFamily="2" charset="0"/>
            </a:endParaRPr>
          </a:p>
        </p:txBody>
      </p:sp>
      <p:sp>
        <p:nvSpPr>
          <p:cNvPr id="114" name="113 Rectángulo"/>
          <p:cNvSpPr/>
          <p:nvPr/>
        </p:nvSpPr>
        <p:spPr>
          <a:xfrm>
            <a:off x="5002123" y="5032323"/>
            <a:ext cx="3512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AR" sz="2400" dirty="0" smtClean="0">
                <a:solidFill>
                  <a:schemeClr val="accent6">
                    <a:lumMod val="75000"/>
                  </a:schemeClr>
                </a:solidFill>
                <a:latin typeface="Kaushan Script" pitchFamily="66" charset="0"/>
                <a:cs typeface="MV Boli" panose="02000500030200090000" pitchFamily="2" charset="0"/>
              </a:rPr>
              <a:t>5</a:t>
            </a:r>
            <a:r>
              <a:rPr lang="es-AR" sz="2000" dirty="0" smtClean="0">
                <a:solidFill>
                  <a:srgbClr val="C00000"/>
                </a:solidFill>
                <a:latin typeface="Kaushan Script" pitchFamily="66" charset="0"/>
                <a:cs typeface="MV Boli" panose="02000500030200090000" pitchFamily="2" charset="0"/>
              </a:rPr>
              <a:t> </a:t>
            </a:r>
            <a:endParaRPr lang="es-AR" sz="2000" dirty="0">
              <a:solidFill>
                <a:srgbClr val="C00000"/>
              </a:solidFill>
              <a:latin typeface="Kaushan Script" pitchFamily="66" charset="0"/>
              <a:cs typeface="MV Boli" panose="02000500030200090000" pitchFamily="2" charset="0"/>
            </a:endParaRPr>
          </a:p>
        </p:txBody>
      </p:sp>
      <p:pic>
        <p:nvPicPr>
          <p:cNvPr id="116" name="115 Imagen"/>
          <p:cNvPicPr>
            <a:picLocks noChangeAspect="1"/>
          </p:cNvPicPr>
          <p:nvPr/>
        </p:nvPicPr>
        <p:blipFill rotWithShape="1"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22" t="14297" r="25314" b="14730"/>
          <a:stretch/>
        </p:blipFill>
        <p:spPr>
          <a:xfrm>
            <a:off x="1538409" y="6267016"/>
            <a:ext cx="306685" cy="345195"/>
          </a:xfrm>
          <a:prstGeom prst="rect">
            <a:avLst/>
          </a:prstGeom>
        </p:spPr>
      </p:pic>
      <p:grpSp>
        <p:nvGrpSpPr>
          <p:cNvPr id="16" name="15 Grupo"/>
          <p:cNvGrpSpPr/>
          <p:nvPr/>
        </p:nvGrpSpPr>
        <p:grpSpPr>
          <a:xfrm>
            <a:off x="2459440" y="4900643"/>
            <a:ext cx="1980000" cy="3240000"/>
            <a:chOff x="2753560" y="5712459"/>
            <a:chExt cx="1980000" cy="3240000"/>
          </a:xfrm>
        </p:grpSpPr>
        <p:pic>
          <p:nvPicPr>
            <p:cNvPr id="47" name="46 Imagen"/>
            <p:cNvPicPr preferRelativeResize="0">
              <a:picLocks/>
            </p:cNvPicPr>
            <p:nvPr/>
          </p:nvPicPr>
          <p:blipFill>
            <a:blip r:embed="rId6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53560" y="5712459"/>
              <a:ext cx="1980000" cy="3240000"/>
            </a:xfrm>
            <a:prstGeom prst="rect">
              <a:avLst/>
            </a:prstGeom>
          </p:spPr>
        </p:pic>
        <p:sp>
          <p:nvSpPr>
            <p:cNvPr id="83" name="82 Rectángulo"/>
            <p:cNvSpPr/>
            <p:nvPr/>
          </p:nvSpPr>
          <p:spPr>
            <a:xfrm rot="5400000">
              <a:off x="4212318" y="6105128"/>
              <a:ext cx="252000" cy="252000"/>
            </a:xfrm>
            <a:prstGeom prst="rect">
              <a:avLst/>
            </a:prstGeom>
            <a:noFill/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85" name="84 Rectángulo"/>
            <p:cNvSpPr/>
            <p:nvPr/>
          </p:nvSpPr>
          <p:spPr>
            <a:xfrm rot="5400000">
              <a:off x="2897124" y="6107101"/>
              <a:ext cx="252000" cy="252000"/>
            </a:xfrm>
            <a:prstGeom prst="rect">
              <a:avLst/>
            </a:prstGeom>
            <a:noFill/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86" name="85 Rectángulo"/>
            <p:cNvSpPr/>
            <p:nvPr/>
          </p:nvSpPr>
          <p:spPr>
            <a:xfrm rot="5400000">
              <a:off x="3745408" y="6107101"/>
              <a:ext cx="252000" cy="252000"/>
            </a:xfrm>
            <a:prstGeom prst="rect">
              <a:avLst/>
            </a:prstGeom>
            <a:noFill/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87" name="86 Rectángulo"/>
            <p:cNvSpPr/>
            <p:nvPr/>
          </p:nvSpPr>
          <p:spPr>
            <a:xfrm rot="5400000">
              <a:off x="3264867" y="6109890"/>
              <a:ext cx="252000" cy="252000"/>
            </a:xfrm>
            <a:prstGeom prst="rect">
              <a:avLst/>
            </a:prstGeom>
            <a:noFill/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pic>
          <p:nvPicPr>
            <p:cNvPr id="118" name="117 Imagen"/>
            <p:cNvPicPr>
              <a:picLocks noChangeAspect="1"/>
            </p:cNvPicPr>
            <p:nvPr/>
          </p:nvPicPr>
          <p:blipFill rotWithShape="1"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922" t="14297" r="25314" b="14730"/>
            <a:stretch/>
          </p:blipFill>
          <p:spPr>
            <a:xfrm>
              <a:off x="3500727" y="7770633"/>
              <a:ext cx="306685" cy="345195"/>
            </a:xfrm>
            <a:prstGeom prst="rect">
              <a:avLst/>
            </a:prstGeom>
          </p:spPr>
        </p:pic>
      </p:grpSp>
      <p:cxnSp>
        <p:nvCxnSpPr>
          <p:cNvPr id="122" name="121 Conector recto de flecha"/>
          <p:cNvCxnSpPr/>
          <p:nvPr/>
        </p:nvCxnSpPr>
        <p:spPr>
          <a:xfrm>
            <a:off x="4715526" y="2809973"/>
            <a:ext cx="225642" cy="0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126 Conector recto de flecha"/>
          <p:cNvCxnSpPr/>
          <p:nvPr/>
        </p:nvCxnSpPr>
        <p:spPr>
          <a:xfrm flipH="1" flipV="1">
            <a:off x="4720209" y="2805174"/>
            <a:ext cx="7497" cy="2316172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138 Conector recto de flecha"/>
          <p:cNvCxnSpPr/>
          <p:nvPr/>
        </p:nvCxnSpPr>
        <p:spPr>
          <a:xfrm flipV="1">
            <a:off x="2287245" y="3000559"/>
            <a:ext cx="0" cy="2442820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2" name="191 Rectángulo"/>
          <p:cNvSpPr/>
          <p:nvPr/>
        </p:nvSpPr>
        <p:spPr>
          <a:xfrm>
            <a:off x="4941168" y="2163738"/>
            <a:ext cx="35124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AR" sz="2400" dirty="0" smtClean="0">
                <a:solidFill>
                  <a:schemeClr val="accent6">
                    <a:lumMod val="75000"/>
                  </a:schemeClr>
                </a:solidFill>
                <a:latin typeface="Kaushan Script" pitchFamily="66" charset="0"/>
                <a:cs typeface="MV Boli" panose="02000500030200090000" pitchFamily="2" charset="0"/>
              </a:rPr>
              <a:t>4</a:t>
            </a:r>
            <a:r>
              <a:rPr lang="es-AR" sz="2000" dirty="0" smtClean="0">
                <a:solidFill>
                  <a:srgbClr val="C00000"/>
                </a:solidFill>
                <a:latin typeface="Kaushan Script" pitchFamily="66" charset="0"/>
                <a:cs typeface="MV Boli" panose="02000500030200090000" pitchFamily="2" charset="0"/>
              </a:rPr>
              <a:t> </a:t>
            </a:r>
            <a:endParaRPr lang="es-AR" sz="2000" dirty="0">
              <a:solidFill>
                <a:srgbClr val="C00000"/>
              </a:solidFill>
              <a:latin typeface="Kaushan Script" pitchFamily="66" charset="0"/>
              <a:cs typeface="MV Boli" panose="02000500030200090000" pitchFamily="2" charset="0"/>
            </a:endParaRPr>
          </a:p>
        </p:txBody>
      </p:sp>
      <p:sp>
        <p:nvSpPr>
          <p:cNvPr id="193" name="192 Rectángulo"/>
          <p:cNvSpPr/>
          <p:nvPr/>
        </p:nvSpPr>
        <p:spPr>
          <a:xfrm>
            <a:off x="2697655" y="2144688"/>
            <a:ext cx="35124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AR" sz="2400" dirty="0">
                <a:solidFill>
                  <a:schemeClr val="accent6">
                    <a:lumMod val="75000"/>
                  </a:schemeClr>
                </a:solidFill>
                <a:latin typeface="Kaushan Script" pitchFamily="66" charset="0"/>
                <a:cs typeface="MV Boli" panose="02000500030200090000" pitchFamily="2" charset="0"/>
              </a:rPr>
              <a:t>3</a:t>
            </a:r>
            <a:r>
              <a:rPr lang="es-AR" sz="2000" dirty="0" smtClean="0">
                <a:solidFill>
                  <a:srgbClr val="C00000"/>
                </a:solidFill>
                <a:latin typeface="Kaushan Script" pitchFamily="66" charset="0"/>
                <a:cs typeface="MV Boli" panose="02000500030200090000" pitchFamily="2" charset="0"/>
              </a:rPr>
              <a:t> </a:t>
            </a:r>
            <a:endParaRPr lang="es-AR" sz="2000" dirty="0">
              <a:solidFill>
                <a:srgbClr val="C00000"/>
              </a:solidFill>
              <a:latin typeface="Kaushan Script" pitchFamily="66" charset="0"/>
              <a:cs typeface="MV Boli" panose="02000500030200090000" pitchFamily="2" charset="0"/>
            </a:endParaRPr>
          </a:p>
        </p:txBody>
      </p:sp>
      <p:cxnSp>
        <p:nvCxnSpPr>
          <p:cNvPr id="101" name="100 Conector recto de flecha"/>
          <p:cNvCxnSpPr/>
          <p:nvPr/>
        </p:nvCxnSpPr>
        <p:spPr>
          <a:xfrm>
            <a:off x="2291134" y="3008784"/>
            <a:ext cx="411385" cy="0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104 Conector recto de flecha"/>
          <p:cNvCxnSpPr/>
          <p:nvPr/>
        </p:nvCxnSpPr>
        <p:spPr>
          <a:xfrm>
            <a:off x="2280528" y="5444342"/>
            <a:ext cx="324000" cy="0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109 Conector recto de flecha"/>
          <p:cNvCxnSpPr/>
          <p:nvPr/>
        </p:nvCxnSpPr>
        <p:spPr>
          <a:xfrm>
            <a:off x="3091258" y="5119491"/>
            <a:ext cx="1638000" cy="0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112 Conector recto de flecha"/>
          <p:cNvCxnSpPr/>
          <p:nvPr/>
        </p:nvCxnSpPr>
        <p:spPr>
          <a:xfrm flipV="1">
            <a:off x="3100136" y="5116210"/>
            <a:ext cx="0" cy="180000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116 Conector recto de flecha"/>
          <p:cNvCxnSpPr/>
          <p:nvPr/>
        </p:nvCxnSpPr>
        <p:spPr>
          <a:xfrm>
            <a:off x="3582542" y="5245795"/>
            <a:ext cx="1224136" cy="0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118 Conector recto de flecha"/>
          <p:cNvCxnSpPr/>
          <p:nvPr/>
        </p:nvCxnSpPr>
        <p:spPr>
          <a:xfrm flipV="1">
            <a:off x="3586366" y="5245795"/>
            <a:ext cx="0" cy="53378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123 Conector recto de flecha"/>
          <p:cNvCxnSpPr/>
          <p:nvPr/>
        </p:nvCxnSpPr>
        <p:spPr>
          <a:xfrm flipV="1">
            <a:off x="4797152" y="5255321"/>
            <a:ext cx="0" cy="260640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127 Conector recto de flecha"/>
          <p:cNvCxnSpPr/>
          <p:nvPr/>
        </p:nvCxnSpPr>
        <p:spPr>
          <a:xfrm>
            <a:off x="4801126" y="5504740"/>
            <a:ext cx="156679" cy="0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144 Conector recto de flecha"/>
          <p:cNvCxnSpPr/>
          <p:nvPr/>
        </p:nvCxnSpPr>
        <p:spPr>
          <a:xfrm flipV="1">
            <a:off x="2044744" y="7705394"/>
            <a:ext cx="678273" cy="2461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155 Conector recto de flecha"/>
          <p:cNvCxnSpPr/>
          <p:nvPr/>
        </p:nvCxnSpPr>
        <p:spPr>
          <a:xfrm>
            <a:off x="4201451" y="5482113"/>
            <a:ext cx="368535" cy="0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168 CuadroTexto"/>
          <p:cNvSpPr txBox="1"/>
          <p:nvPr/>
        </p:nvSpPr>
        <p:spPr>
          <a:xfrm>
            <a:off x="31746" y="704528"/>
            <a:ext cx="68353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200" dirty="0">
                <a:solidFill>
                  <a:srgbClr val="2B56AB"/>
                </a:solidFill>
                <a:latin typeface="Kaushan Script" pitchFamily="66" charset="0"/>
                <a:ea typeface="Batang" panose="02030600000101010101" pitchFamily="18" charset="-127"/>
              </a:rPr>
              <a:t>¿</a:t>
            </a:r>
            <a:r>
              <a:rPr lang="es-AR" sz="2200" dirty="0" smtClean="0">
                <a:solidFill>
                  <a:srgbClr val="2B56AB"/>
                </a:solidFill>
                <a:latin typeface="Kaushan Script" pitchFamily="66" charset="0"/>
                <a:ea typeface="Batang" panose="02030600000101010101" pitchFamily="18" charset="-127"/>
              </a:rPr>
              <a:t>Qué puedes hacer como </a:t>
            </a:r>
            <a:r>
              <a:rPr lang="es-AR" sz="2200" dirty="0" smtClean="0">
                <a:solidFill>
                  <a:schemeClr val="accent6">
                    <a:lumMod val="75000"/>
                  </a:schemeClr>
                </a:solidFill>
                <a:latin typeface="Kaushan Script" pitchFamily="66" charset="0"/>
                <a:cs typeface="MV Boli" panose="02000500030200090000" pitchFamily="2" charset="0"/>
              </a:rPr>
              <a:t>Tutor</a:t>
            </a:r>
            <a:r>
              <a:rPr lang="es-AR" sz="2200" dirty="0" smtClean="0">
                <a:solidFill>
                  <a:srgbClr val="2B56AB"/>
                </a:solidFill>
                <a:latin typeface="Kaushan Script" pitchFamily="66" charset="0"/>
                <a:ea typeface="Batang" panose="02030600000101010101" pitchFamily="18" charset="-127"/>
              </a:rPr>
              <a:t> de </a:t>
            </a:r>
            <a:r>
              <a:rPr lang="es-AR" sz="2200" dirty="0" smtClean="0">
                <a:solidFill>
                  <a:schemeClr val="accent6">
                    <a:lumMod val="75000"/>
                  </a:schemeClr>
                </a:solidFill>
                <a:latin typeface="Kaushan Script" pitchFamily="66" charset="0"/>
                <a:ea typeface="Batang" panose="02030600000101010101" pitchFamily="18" charset="-127"/>
              </a:rPr>
              <a:t>Nivel Inicial </a:t>
            </a:r>
            <a:r>
              <a:rPr lang="es-AR" sz="2200" dirty="0" smtClean="0">
                <a:solidFill>
                  <a:srgbClr val="2B56AB"/>
                </a:solidFill>
                <a:latin typeface="Kaushan Script" pitchFamily="66" charset="0"/>
                <a:ea typeface="Batang" panose="02030600000101010101" pitchFamily="18" charset="-127"/>
              </a:rPr>
              <a:t>en</a:t>
            </a:r>
            <a:endParaRPr lang="es-AR" sz="2200" dirty="0">
              <a:solidFill>
                <a:srgbClr val="2B56AB"/>
              </a:solidFill>
              <a:latin typeface="Kaushan Script" pitchFamily="66" charset="0"/>
              <a:ea typeface="Batang" panose="02030600000101010101" pitchFamily="18" charset="-127"/>
            </a:endParaRPr>
          </a:p>
        </p:txBody>
      </p:sp>
      <p:sp>
        <p:nvSpPr>
          <p:cNvPr id="173" name="172 CuadroTexto"/>
          <p:cNvSpPr txBox="1"/>
          <p:nvPr/>
        </p:nvSpPr>
        <p:spPr>
          <a:xfrm>
            <a:off x="6518150" y="704528"/>
            <a:ext cx="29522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200" dirty="0" smtClean="0">
                <a:solidFill>
                  <a:srgbClr val="2B56AB"/>
                </a:solidFill>
                <a:latin typeface="Kaushan Script" pitchFamily="66" charset="0"/>
                <a:ea typeface="Batang" panose="02030600000101010101" pitchFamily="18" charset="-127"/>
              </a:rPr>
              <a:t>?</a:t>
            </a:r>
            <a:endParaRPr lang="es-AR" sz="2200" dirty="0">
              <a:solidFill>
                <a:srgbClr val="2B56AB"/>
              </a:solidFill>
              <a:latin typeface="Kaushan Script" pitchFamily="66" charset="0"/>
              <a:ea typeface="Batang" panose="02030600000101010101" pitchFamily="18" charset="-127"/>
            </a:endParaRPr>
          </a:p>
        </p:txBody>
      </p:sp>
      <p:sp>
        <p:nvSpPr>
          <p:cNvPr id="112" name="111 Rectángulo"/>
          <p:cNvSpPr/>
          <p:nvPr/>
        </p:nvSpPr>
        <p:spPr>
          <a:xfrm>
            <a:off x="2605504" y="4935892"/>
            <a:ext cx="35124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AR" sz="2400" dirty="0" smtClean="0">
                <a:solidFill>
                  <a:schemeClr val="accent6">
                    <a:lumMod val="75000"/>
                  </a:schemeClr>
                </a:solidFill>
                <a:latin typeface="Kaushan Script" pitchFamily="66" charset="0"/>
                <a:cs typeface="MV Boli" panose="02000500030200090000" pitchFamily="2" charset="0"/>
              </a:rPr>
              <a:t>2</a:t>
            </a:r>
            <a:r>
              <a:rPr lang="es-AR" sz="2000" dirty="0" smtClean="0">
                <a:solidFill>
                  <a:srgbClr val="C00000"/>
                </a:solidFill>
                <a:latin typeface="Kaushan Script" pitchFamily="66" charset="0"/>
                <a:cs typeface="MV Boli" panose="02000500030200090000" pitchFamily="2" charset="0"/>
              </a:rPr>
              <a:t> </a:t>
            </a:r>
            <a:endParaRPr lang="es-AR" sz="2000" dirty="0">
              <a:solidFill>
                <a:srgbClr val="C00000"/>
              </a:solidFill>
              <a:latin typeface="Kaushan Script" pitchFamily="66" charset="0"/>
              <a:cs typeface="MV Boli" panose="02000500030200090000" pitchFamily="2" charset="0"/>
            </a:endParaRPr>
          </a:p>
        </p:txBody>
      </p:sp>
      <p:pic>
        <p:nvPicPr>
          <p:cNvPr id="136" name="135 Imagen"/>
          <p:cNvPicPr>
            <a:picLocks noChangeAspect="1"/>
          </p:cNvPicPr>
          <p:nvPr/>
        </p:nvPicPr>
        <p:blipFill rotWithShape="1"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22" t="14297" r="25314" b="14730"/>
          <a:stretch/>
        </p:blipFill>
        <p:spPr>
          <a:xfrm rot="20608320">
            <a:off x="5750893" y="2794548"/>
            <a:ext cx="287855" cy="324000"/>
          </a:xfrm>
          <a:prstGeom prst="rect">
            <a:avLst/>
          </a:prstGeom>
        </p:spPr>
      </p:pic>
      <p:sp>
        <p:nvSpPr>
          <p:cNvPr id="102" name="101 Rectángulo"/>
          <p:cNvSpPr/>
          <p:nvPr/>
        </p:nvSpPr>
        <p:spPr>
          <a:xfrm>
            <a:off x="4430048" y="7920432"/>
            <a:ext cx="1231200" cy="276999"/>
          </a:xfrm>
          <a:prstGeom prst="rect">
            <a:avLst/>
          </a:prstGeom>
          <a:solidFill>
            <a:srgbClr val="FFFF99">
              <a:alpha val="69804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s-AR" sz="1200" dirty="0">
                <a:solidFill>
                  <a:schemeClr val="tx2"/>
                </a:solidFill>
                <a:latin typeface="Franklin Gothic Medium Cond" pitchFamily="34" charset="0"/>
                <a:cs typeface="MV Boli" panose="02000500030200090000" pitchFamily="2" charset="0"/>
              </a:rPr>
              <a:t>Actualizar Vista</a:t>
            </a:r>
          </a:p>
        </p:txBody>
      </p:sp>
      <p:cxnSp>
        <p:nvCxnSpPr>
          <p:cNvPr id="103" name="102 Conector recto de flecha"/>
          <p:cNvCxnSpPr/>
          <p:nvPr/>
        </p:nvCxnSpPr>
        <p:spPr>
          <a:xfrm>
            <a:off x="3039296" y="5858535"/>
            <a:ext cx="749744" cy="0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108 Rectángulo"/>
          <p:cNvSpPr/>
          <p:nvPr/>
        </p:nvSpPr>
        <p:spPr>
          <a:xfrm>
            <a:off x="2727408" y="6044153"/>
            <a:ext cx="1374047" cy="276999"/>
          </a:xfrm>
          <a:prstGeom prst="rect">
            <a:avLst/>
          </a:prstGeom>
          <a:solidFill>
            <a:srgbClr val="FFFF99">
              <a:alpha val="69804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s-AR" sz="1200" dirty="0">
                <a:solidFill>
                  <a:schemeClr val="tx2"/>
                </a:solidFill>
                <a:latin typeface="Franklin Gothic Medium Cond" pitchFamily="34" charset="0"/>
                <a:cs typeface="MV Boli" panose="02000500030200090000" pitchFamily="2" charset="0"/>
              </a:rPr>
              <a:t>Seleccionar Etapa</a:t>
            </a:r>
          </a:p>
        </p:txBody>
      </p:sp>
      <p:cxnSp>
        <p:nvCxnSpPr>
          <p:cNvPr id="115" name="114 Conector recto de flecha"/>
          <p:cNvCxnSpPr/>
          <p:nvPr/>
        </p:nvCxnSpPr>
        <p:spPr>
          <a:xfrm>
            <a:off x="1844824" y="6465168"/>
            <a:ext cx="932457" cy="0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120 Rectángulo"/>
          <p:cNvSpPr/>
          <p:nvPr/>
        </p:nvSpPr>
        <p:spPr>
          <a:xfrm>
            <a:off x="2769402" y="1740925"/>
            <a:ext cx="1341578" cy="276999"/>
          </a:xfrm>
          <a:prstGeom prst="rect">
            <a:avLst/>
          </a:prstGeom>
          <a:solidFill>
            <a:srgbClr val="FFFF99">
              <a:alpha val="69804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s-AR" sz="1200" dirty="0">
                <a:solidFill>
                  <a:schemeClr val="tx2"/>
                </a:solidFill>
                <a:latin typeface="Franklin Gothic Medium Cond" pitchFamily="34" charset="0"/>
                <a:cs typeface="MV Boli" panose="02000500030200090000" pitchFamily="2" charset="0"/>
              </a:rPr>
              <a:t>Ver </a:t>
            </a:r>
            <a:r>
              <a:rPr lang="es-AR" sz="1200" dirty="0" smtClean="0">
                <a:solidFill>
                  <a:schemeClr val="tx2"/>
                </a:solidFill>
                <a:latin typeface="Franklin Gothic Medium Cond" pitchFamily="34" charset="0"/>
                <a:cs typeface="MV Boli" panose="02000500030200090000" pitchFamily="2" charset="0"/>
              </a:rPr>
              <a:t>Comunicaciones</a:t>
            </a:r>
            <a:endParaRPr lang="es-AR" sz="1200" dirty="0">
              <a:solidFill>
                <a:schemeClr val="tx2"/>
              </a:solidFill>
              <a:latin typeface="Franklin Gothic Medium Cond" pitchFamily="34" charset="0"/>
              <a:cs typeface="MV Boli" panose="02000500030200090000" pitchFamily="2" charset="0"/>
            </a:endParaRPr>
          </a:p>
        </p:txBody>
      </p:sp>
      <p:sp>
        <p:nvSpPr>
          <p:cNvPr id="131" name="130 Rectángulo"/>
          <p:cNvSpPr/>
          <p:nvPr/>
        </p:nvSpPr>
        <p:spPr>
          <a:xfrm>
            <a:off x="5013176" y="1729892"/>
            <a:ext cx="1232748" cy="276999"/>
          </a:xfrm>
          <a:prstGeom prst="rect">
            <a:avLst/>
          </a:prstGeom>
          <a:solidFill>
            <a:srgbClr val="FFFF99">
              <a:alpha val="69804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s-AR" sz="1200" dirty="0">
                <a:solidFill>
                  <a:schemeClr val="tx2"/>
                </a:solidFill>
                <a:latin typeface="Franklin Gothic Medium Cond" pitchFamily="34" charset="0"/>
                <a:cs typeface="MV Boli" panose="02000500030200090000" pitchFamily="2" charset="0"/>
              </a:rPr>
              <a:t>Ver  Desempeño</a:t>
            </a:r>
          </a:p>
        </p:txBody>
      </p:sp>
      <p:grpSp>
        <p:nvGrpSpPr>
          <p:cNvPr id="170" name="169 Grupo"/>
          <p:cNvGrpSpPr/>
          <p:nvPr/>
        </p:nvGrpSpPr>
        <p:grpSpPr>
          <a:xfrm>
            <a:off x="5670600" y="344488"/>
            <a:ext cx="854744" cy="1008112"/>
            <a:chOff x="4204021" y="1079765"/>
            <a:chExt cx="1156434" cy="1398348"/>
          </a:xfrm>
        </p:grpSpPr>
        <p:pic>
          <p:nvPicPr>
            <p:cNvPr id="171" name="170 Imagen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04021" y="1079765"/>
              <a:ext cx="1156434" cy="1398348"/>
            </a:xfrm>
            <a:prstGeom prst="rect">
              <a:avLst/>
            </a:prstGeom>
          </p:spPr>
        </p:pic>
        <p:sp>
          <p:nvSpPr>
            <p:cNvPr id="172" name="171 CuadroTexto"/>
            <p:cNvSpPr txBox="1"/>
            <p:nvPr/>
          </p:nvSpPr>
          <p:spPr>
            <a:xfrm>
              <a:off x="4386216" y="1731681"/>
              <a:ext cx="822376" cy="3201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AR" sz="900" b="1" dirty="0" smtClean="0">
                  <a:solidFill>
                    <a:schemeClr val="bg1">
                      <a:lumMod val="75000"/>
                    </a:schemeClr>
                  </a:solidFill>
                  <a:latin typeface="Baskerville Old Face" pitchFamily="18" charset="0"/>
                </a:rPr>
                <a:t>BÚHO</a:t>
              </a:r>
              <a:endParaRPr lang="es-AR" sz="1400" b="1" dirty="0">
                <a:solidFill>
                  <a:schemeClr val="bg1">
                    <a:lumMod val="75000"/>
                  </a:schemeClr>
                </a:solidFill>
                <a:latin typeface="Baskerville Old Face" pitchFamily="18" charset="0"/>
              </a:endParaRPr>
            </a:p>
          </p:txBody>
        </p:sp>
      </p:grpSp>
      <p:cxnSp>
        <p:nvCxnSpPr>
          <p:cNvPr id="137" name="136 Conector recto de flecha"/>
          <p:cNvCxnSpPr>
            <a:stCxn id="132" idx="2"/>
          </p:cNvCxnSpPr>
          <p:nvPr/>
        </p:nvCxnSpPr>
        <p:spPr>
          <a:xfrm flipH="1">
            <a:off x="5631088" y="2036133"/>
            <a:ext cx="1" cy="512325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139 Conector recto de flecha"/>
          <p:cNvCxnSpPr/>
          <p:nvPr/>
        </p:nvCxnSpPr>
        <p:spPr>
          <a:xfrm flipH="1" flipV="1">
            <a:off x="3050123" y="5773721"/>
            <a:ext cx="18" cy="90000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152 Rectángulo"/>
          <p:cNvSpPr/>
          <p:nvPr/>
        </p:nvSpPr>
        <p:spPr>
          <a:xfrm>
            <a:off x="297295" y="7401272"/>
            <a:ext cx="1763553" cy="646331"/>
          </a:xfrm>
          <a:prstGeom prst="rect">
            <a:avLst/>
          </a:prstGeom>
          <a:solidFill>
            <a:srgbClr val="FFFF99">
              <a:alpha val="69804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s-AR" sz="1200" dirty="0">
                <a:solidFill>
                  <a:schemeClr val="tx2"/>
                </a:solidFill>
                <a:latin typeface="Franklin Gothic Medium Cond" pitchFamily="34" charset="0"/>
                <a:cs typeface="MV Boli" panose="02000500030200090000" pitchFamily="2" charset="0"/>
              </a:rPr>
              <a:t>Ver el desempeño del Estudiante por  </a:t>
            </a:r>
            <a:r>
              <a:rPr lang="es-AR" sz="1200" dirty="0" smtClean="0">
                <a:solidFill>
                  <a:schemeClr val="tx2"/>
                </a:solidFill>
                <a:latin typeface="Franklin Gothic Medium Cond" pitchFamily="34" charset="0"/>
                <a:cs typeface="MV Boli" panose="02000500030200090000" pitchFamily="2" charset="0"/>
              </a:rPr>
              <a:t>Espacio </a:t>
            </a:r>
            <a:r>
              <a:rPr lang="es-AR" sz="1200" dirty="0">
                <a:solidFill>
                  <a:schemeClr val="tx2"/>
                </a:solidFill>
                <a:latin typeface="Franklin Gothic Medium Cond" pitchFamily="34" charset="0"/>
                <a:cs typeface="MV Boli" panose="02000500030200090000" pitchFamily="2" charset="0"/>
              </a:rPr>
              <a:t>Curricular.</a:t>
            </a:r>
          </a:p>
        </p:txBody>
      </p:sp>
      <p:pic>
        <p:nvPicPr>
          <p:cNvPr id="152" name="151 Imagen"/>
          <p:cNvPicPr preferRelativeResize="0">
            <a:picLocks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469901" y="7730205"/>
            <a:ext cx="1538677" cy="2700000"/>
          </a:xfrm>
          <a:prstGeom prst="rect">
            <a:avLst/>
          </a:prstGeom>
        </p:spPr>
      </p:pic>
      <p:cxnSp>
        <p:nvCxnSpPr>
          <p:cNvPr id="162" name="161 Conector recto de flecha"/>
          <p:cNvCxnSpPr/>
          <p:nvPr/>
        </p:nvCxnSpPr>
        <p:spPr>
          <a:xfrm>
            <a:off x="4581128" y="5479004"/>
            <a:ext cx="0" cy="2426324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" name="173 Rectángulo"/>
          <p:cNvSpPr/>
          <p:nvPr/>
        </p:nvSpPr>
        <p:spPr>
          <a:xfrm rot="5400000">
            <a:off x="3664997" y="6812345"/>
            <a:ext cx="252000" cy="252000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175" name="174 Conector recto de flecha"/>
          <p:cNvCxnSpPr/>
          <p:nvPr/>
        </p:nvCxnSpPr>
        <p:spPr>
          <a:xfrm flipH="1">
            <a:off x="3789040" y="7064345"/>
            <a:ext cx="1957" cy="1298904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44 Imagen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30" b="70165"/>
          <a:stretch/>
        </p:blipFill>
        <p:spPr>
          <a:xfrm>
            <a:off x="236266" y="4935892"/>
            <a:ext cx="1619019" cy="449156"/>
          </a:xfrm>
          <a:prstGeom prst="rect">
            <a:avLst/>
          </a:prstGeom>
        </p:spPr>
      </p:pic>
      <p:cxnSp>
        <p:nvCxnSpPr>
          <p:cNvPr id="177" name="176 Conector recto de flecha"/>
          <p:cNvCxnSpPr/>
          <p:nvPr/>
        </p:nvCxnSpPr>
        <p:spPr>
          <a:xfrm>
            <a:off x="236266" y="5241032"/>
            <a:ext cx="0" cy="3210743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177 Conector recto de flecha"/>
          <p:cNvCxnSpPr/>
          <p:nvPr/>
        </p:nvCxnSpPr>
        <p:spPr>
          <a:xfrm>
            <a:off x="236266" y="5243488"/>
            <a:ext cx="145072" cy="0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142 Conector recto de flecha"/>
          <p:cNvCxnSpPr/>
          <p:nvPr/>
        </p:nvCxnSpPr>
        <p:spPr>
          <a:xfrm flipH="1" flipV="1">
            <a:off x="3779497" y="5774804"/>
            <a:ext cx="18" cy="90000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145 Conector recto de flecha"/>
          <p:cNvCxnSpPr/>
          <p:nvPr/>
        </p:nvCxnSpPr>
        <p:spPr>
          <a:xfrm flipH="1" flipV="1">
            <a:off x="3402782" y="5852545"/>
            <a:ext cx="6105" cy="216000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91" b="41604"/>
          <a:stretch/>
        </p:blipFill>
        <p:spPr>
          <a:xfrm>
            <a:off x="3359950" y="8371704"/>
            <a:ext cx="1778378" cy="1436274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</p:pic>
      <p:sp>
        <p:nvSpPr>
          <p:cNvPr id="176" name="175 Rectángulo"/>
          <p:cNvSpPr/>
          <p:nvPr/>
        </p:nvSpPr>
        <p:spPr>
          <a:xfrm>
            <a:off x="3664997" y="8349662"/>
            <a:ext cx="1050529" cy="203738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104" name="103 Rectángulo"/>
          <p:cNvSpPr/>
          <p:nvPr/>
        </p:nvSpPr>
        <p:spPr>
          <a:xfrm>
            <a:off x="5075481" y="8409384"/>
            <a:ext cx="4736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AR" sz="2400" dirty="0" smtClean="0">
                <a:solidFill>
                  <a:schemeClr val="accent6">
                    <a:lumMod val="75000"/>
                  </a:schemeClr>
                </a:solidFill>
                <a:latin typeface="Kaushan Script" pitchFamily="66" charset="0"/>
                <a:cs typeface="MV Boli" panose="02000500030200090000" pitchFamily="2" charset="0"/>
              </a:rPr>
              <a:t>6</a:t>
            </a:r>
            <a:r>
              <a:rPr lang="es-AR" sz="2000" dirty="0" smtClean="0">
                <a:solidFill>
                  <a:srgbClr val="C00000"/>
                </a:solidFill>
                <a:latin typeface="Kaushan Script" pitchFamily="66" charset="0"/>
                <a:cs typeface="MV Boli" panose="02000500030200090000" pitchFamily="2" charset="0"/>
              </a:rPr>
              <a:t> </a:t>
            </a:r>
            <a:endParaRPr lang="es-AR" sz="2000" dirty="0">
              <a:solidFill>
                <a:srgbClr val="C00000"/>
              </a:solidFill>
              <a:latin typeface="Kaushan Script" pitchFamily="66" charset="0"/>
              <a:cs typeface="MV Boli" panose="02000500030200090000" pitchFamily="2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8293" y="3904441"/>
            <a:ext cx="860175" cy="1391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8" name="97 Rectángulo"/>
          <p:cNvSpPr/>
          <p:nvPr/>
        </p:nvSpPr>
        <p:spPr>
          <a:xfrm>
            <a:off x="2708920" y="3872880"/>
            <a:ext cx="816611" cy="227629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68" name="167 Imagen"/>
          <p:cNvPicPr>
            <a:picLocks noChangeAspect="1"/>
          </p:cNvPicPr>
          <p:nvPr/>
        </p:nvPicPr>
        <p:blipFill rotWithShape="1"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22" t="14297" r="25314" b="14730"/>
          <a:stretch/>
        </p:blipFill>
        <p:spPr>
          <a:xfrm>
            <a:off x="3294408" y="3955882"/>
            <a:ext cx="306685" cy="34519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10"/>
          <a:stretch/>
        </p:blipFill>
        <p:spPr bwMode="auto">
          <a:xfrm>
            <a:off x="809624" y="6988274"/>
            <a:ext cx="567773" cy="20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" name="Picture 2"/>
          <p:cNvPicPr>
            <a:picLocks noChangeAspect="1" noChangeArrowheads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10"/>
          <a:stretch/>
        </p:blipFill>
        <p:spPr bwMode="auto">
          <a:xfrm>
            <a:off x="3176158" y="7893241"/>
            <a:ext cx="567773" cy="20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1" name="Picture 2"/>
          <p:cNvPicPr>
            <a:picLocks noChangeAspect="1" noChangeArrowheads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10"/>
          <a:stretch/>
        </p:blipFill>
        <p:spPr bwMode="auto">
          <a:xfrm>
            <a:off x="5438087" y="7551113"/>
            <a:ext cx="567773" cy="20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3" name="Picture 2"/>
          <p:cNvPicPr>
            <a:picLocks noChangeAspect="1" noChangeArrowheads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10"/>
          <a:stretch/>
        </p:blipFill>
        <p:spPr bwMode="auto">
          <a:xfrm>
            <a:off x="5427360" y="4663713"/>
            <a:ext cx="567773" cy="20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4" name="Picture 2"/>
          <p:cNvPicPr>
            <a:picLocks noChangeAspect="1" noChangeArrowheads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10"/>
          <a:stretch/>
        </p:blipFill>
        <p:spPr bwMode="auto">
          <a:xfrm>
            <a:off x="3220950" y="4634892"/>
            <a:ext cx="487708" cy="1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6" name="Picture 2"/>
          <p:cNvPicPr>
            <a:picLocks noChangeAspect="1" noChangeArrowheads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10"/>
          <a:stretch/>
        </p:blipFill>
        <p:spPr bwMode="auto">
          <a:xfrm rot="16200000">
            <a:off x="5160470" y="9024171"/>
            <a:ext cx="567773" cy="20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9" name="82 Proceso alternativo"/>
          <p:cNvSpPr/>
          <p:nvPr/>
        </p:nvSpPr>
        <p:spPr>
          <a:xfrm>
            <a:off x="3294408" y="4657775"/>
            <a:ext cx="334559" cy="118132"/>
          </a:xfrm>
          <a:prstGeom prst="flowChartAlternateProcess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AR"/>
          </a:p>
        </p:txBody>
      </p:sp>
      <p:sp>
        <p:nvSpPr>
          <p:cNvPr id="97" name="82 Proceso alternativo"/>
          <p:cNvSpPr/>
          <p:nvPr/>
        </p:nvSpPr>
        <p:spPr>
          <a:xfrm>
            <a:off x="5535899" y="4691491"/>
            <a:ext cx="334559" cy="118132"/>
          </a:xfrm>
          <a:prstGeom prst="flowChartAlternateProcess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AR"/>
          </a:p>
        </p:txBody>
      </p:sp>
      <p:sp>
        <p:nvSpPr>
          <p:cNvPr id="100" name="82 Proceso alternativo"/>
          <p:cNvSpPr/>
          <p:nvPr/>
        </p:nvSpPr>
        <p:spPr>
          <a:xfrm>
            <a:off x="878495" y="7033983"/>
            <a:ext cx="334559" cy="118132"/>
          </a:xfrm>
          <a:prstGeom prst="flowChartAlternateProcess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AR"/>
          </a:p>
        </p:txBody>
      </p:sp>
      <p:sp>
        <p:nvSpPr>
          <p:cNvPr id="106" name="82 Proceso alternativo"/>
          <p:cNvSpPr/>
          <p:nvPr/>
        </p:nvSpPr>
        <p:spPr>
          <a:xfrm>
            <a:off x="5575434" y="7574865"/>
            <a:ext cx="334559" cy="118132"/>
          </a:xfrm>
          <a:prstGeom prst="flowChartAlternateProcess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AR"/>
          </a:p>
        </p:txBody>
      </p:sp>
      <p:sp>
        <p:nvSpPr>
          <p:cNvPr id="107" name="82 Proceso alternativo"/>
          <p:cNvSpPr/>
          <p:nvPr/>
        </p:nvSpPr>
        <p:spPr>
          <a:xfrm>
            <a:off x="3268471" y="7944279"/>
            <a:ext cx="334559" cy="118132"/>
          </a:xfrm>
          <a:prstGeom prst="flowChartAlternateProcess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AR"/>
          </a:p>
        </p:txBody>
      </p:sp>
      <p:sp>
        <p:nvSpPr>
          <p:cNvPr id="108" name="82 Proceso alternativo"/>
          <p:cNvSpPr/>
          <p:nvPr/>
        </p:nvSpPr>
        <p:spPr>
          <a:xfrm rot="16200000">
            <a:off x="5218010" y="9030775"/>
            <a:ext cx="334559" cy="118132"/>
          </a:xfrm>
          <a:prstGeom prst="flowChartAlternateProcess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AR"/>
          </a:p>
        </p:txBody>
      </p:sp>
      <p:sp>
        <p:nvSpPr>
          <p:cNvPr id="8" name="7 Rectángulo"/>
          <p:cNvSpPr/>
          <p:nvPr/>
        </p:nvSpPr>
        <p:spPr>
          <a:xfrm>
            <a:off x="3528392" y="1064568"/>
            <a:ext cx="342900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AR" sz="900" dirty="0">
                <a:solidFill>
                  <a:schemeClr val="accent6">
                    <a:lumMod val="75000"/>
                  </a:schemeClr>
                </a:solidFill>
                <a:latin typeface="Franklin Gothic Medium Cond" pitchFamily="34" charset="0"/>
                <a:cs typeface="MV Boli" panose="02000500030200090000" pitchFamily="2" charset="0"/>
              </a:rPr>
              <a:t>* Solo disponible para </a:t>
            </a:r>
            <a:r>
              <a:rPr lang="es-AR" sz="900" dirty="0" err="1">
                <a:solidFill>
                  <a:schemeClr val="accent6">
                    <a:lumMod val="75000"/>
                  </a:schemeClr>
                </a:solidFill>
                <a:latin typeface="Franklin Gothic Medium Cond" pitchFamily="34" charset="0"/>
                <a:cs typeface="MV Boli" panose="02000500030200090000" pitchFamily="2" charset="0"/>
              </a:rPr>
              <a:t>Android</a:t>
            </a:r>
            <a:r>
              <a:rPr lang="es-AR" sz="900" dirty="0">
                <a:solidFill>
                  <a:schemeClr val="accent6">
                    <a:lumMod val="75000"/>
                  </a:schemeClr>
                </a:solidFill>
                <a:latin typeface="Franklin Gothic Medium Cond" pitchFamily="34" charset="0"/>
                <a:cs typeface="MV Boli" panose="02000500030200090000" pitchFamily="2" charset="0"/>
              </a:rPr>
              <a:t> Versión 6,7 y 8.</a:t>
            </a:r>
          </a:p>
        </p:txBody>
      </p:sp>
      <p:cxnSp>
        <p:nvCxnSpPr>
          <p:cNvPr id="135" name="134 Conector recto de flecha"/>
          <p:cNvCxnSpPr>
            <a:stCxn id="123" idx="2"/>
          </p:cNvCxnSpPr>
          <p:nvPr/>
        </p:nvCxnSpPr>
        <p:spPr>
          <a:xfrm>
            <a:off x="3286376" y="1332456"/>
            <a:ext cx="21309" cy="1843091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6" name="Picture 3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538" y="5100260"/>
            <a:ext cx="240000" cy="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0" name="Picture 3"/>
          <p:cNvPicPr>
            <a:picLocks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470" y="5493631"/>
            <a:ext cx="288000" cy="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4" name="Picture 3"/>
          <p:cNvPicPr>
            <a:picLocks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5500" y="6036838"/>
            <a:ext cx="324000" cy="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8" name="Picture 3"/>
          <p:cNvPicPr>
            <a:picLocks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98" y="6125282"/>
            <a:ext cx="288000" cy="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1" name="Picture 3"/>
          <p:cNvPicPr>
            <a:picLocks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453" y="6391289"/>
            <a:ext cx="180000" cy="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2" name="Picture 3"/>
          <p:cNvPicPr>
            <a:picLocks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391" y="6859030"/>
            <a:ext cx="180000" cy="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4" name="Picture 3"/>
          <p:cNvPicPr>
            <a:picLocks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614" y="6576211"/>
            <a:ext cx="396000" cy="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0" name="Picture 3"/>
          <p:cNvPicPr>
            <a:picLocks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2014" y="4764497"/>
            <a:ext cx="180000" cy="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3" name="Picture 3"/>
          <p:cNvPicPr>
            <a:picLocks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493" y="5846356"/>
            <a:ext cx="180000" cy="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3421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406" y="4179940"/>
            <a:ext cx="1822450" cy="2547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743" y="9223910"/>
            <a:ext cx="1143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92" name="91 Grupo"/>
          <p:cNvGrpSpPr/>
          <p:nvPr/>
        </p:nvGrpSpPr>
        <p:grpSpPr>
          <a:xfrm>
            <a:off x="5013176" y="6897216"/>
            <a:ext cx="1620000" cy="2720144"/>
            <a:chOff x="5121368" y="6597250"/>
            <a:chExt cx="1620000" cy="2720144"/>
          </a:xfrm>
        </p:grpSpPr>
        <p:pic>
          <p:nvPicPr>
            <p:cNvPr id="94" name="93 Imagen"/>
            <p:cNvPicPr preferRelativeResize="0">
              <a:picLocks/>
            </p:cNvPicPr>
            <p:nvPr/>
          </p:nvPicPr>
          <p:blipFill>
            <a:blip r:embed="rId5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21368" y="6617394"/>
              <a:ext cx="1620000" cy="2700000"/>
            </a:xfrm>
            <a:prstGeom prst="rect">
              <a:avLst/>
            </a:prstGeom>
          </p:spPr>
        </p:pic>
        <p:sp>
          <p:nvSpPr>
            <p:cNvPr id="99" name="98 Rectángulo"/>
            <p:cNvSpPr/>
            <p:nvPr/>
          </p:nvSpPr>
          <p:spPr>
            <a:xfrm>
              <a:off x="5232010" y="6937035"/>
              <a:ext cx="829128" cy="229264"/>
            </a:xfrm>
            <a:prstGeom prst="rect">
              <a:avLst/>
            </a:prstGeom>
            <a:noFill/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01" name="100 Rectángulo"/>
            <p:cNvSpPr/>
            <p:nvPr/>
          </p:nvSpPr>
          <p:spPr>
            <a:xfrm>
              <a:off x="5157192" y="6597250"/>
              <a:ext cx="44053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AR" sz="2400" dirty="0">
                  <a:solidFill>
                    <a:schemeClr val="accent6">
                      <a:lumMod val="75000"/>
                    </a:schemeClr>
                  </a:solidFill>
                  <a:latin typeface="Kaushan Script" pitchFamily="66" charset="0"/>
                  <a:cs typeface="MV Boli" panose="02000500030200090000" pitchFamily="2" charset="0"/>
                </a:rPr>
                <a:t>7</a:t>
              </a:r>
              <a:r>
                <a:rPr lang="es-AR" sz="2000" dirty="0" smtClean="0">
                  <a:solidFill>
                    <a:srgbClr val="C00000"/>
                  </a:solidFill>
                  <a:latin typeface="Kaushan Script" pitchFamily="66" charset="0"/>
                  <a:cs typeface="MV Boli" panose="02000500030200090000" pitchFamily="2" charset="0"/>
                </a:rPr>
                <a:t> </a:t>
              </a:r>
              <a:endParaRPr lang="es-AR" sz="2000" dirty="0">
                <a:solidFill>
                  <a:srgbClr val="C00000"/>
                </a:solidFill>
                <a:latin typeface="Kaushan Script" pitchFamily="66" charset="0"/>
                <a:cs typeface="MV Boli" panose="02000500030200090000" pitchFamily="2" charset="0"/>
              </a:endParaRPr>
            </a:p>
          </p:txBody>
        </p:sp>
      </p:grpSp>
      <p:pic>
        <p:nvPicPr>
          <p:cNvPr id="79" name="78 Imagen"/>
          <p:cNvPicPr preferRelativeResize="0">
            <a:picLocks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28640" y="6969464"/>
            <a:ext cx="1620000" cy="2700000"/>
          </a:xfrm>
          <a:prstGeom prst="rect">
            <a:avLst/>
          </a:prstGeom>
        </p:spPr>
      </p:pic>
      <p:grpSp>
        <p:nvGrpSpPr>
          <p:cNvPr id="27" name="26 Grupo"/>
          <p:cNvGrpSpPr/>
          <p:nvPr/>
        </p:nvGrpSpPr>
        <p:grpSpPr>
          <a:xfrm>
            <a:off x="660447" y="7560342"/>
            <a:ext cx="1770800" cy="1518243"/>
            <a:chOff x="362491" y="7435168"/>
            <a:chExt cx="2198752" cy="1751772"/>
          </a:xfrm>
        </p:grpSpPr>
        <p:pic>
          <p:nvPicPr>
            <p:cNvPr id="2057" name="2056 Imagen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5" t="3760" r="-475" b="46790"/>
            <a:stretch/>
          </p:blipFill>
          <p:spPr>
            <a:xfrm>
              <a:off x="362491" y="7435168"/>
              <a:ext cx="2198752" cy="1751772"/>
            </a:xfrm>
            <a:prstGeom prst="rect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</p:pic>
        <p:pic>
          <p:nvPicPr>
            <p:cNvPr id="26" name="Picture 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8699" y="7482526"/>
              <a:ext cx="654399" cy="3035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32" name="31 Imagen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9" t="3713" r="149" b="12426"/>
          <a:stretch/>
        </p:blipFill>
        <p:spPr>
          <a:xfrm>
            <a:off x="5088839" y="7232368"/>
            <a:ext cx="1472965" cy="2118233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</p:pic>
      <p:sp>
        <p:nvSpPr>
          <p:cNvPr id="193" name="192 Rectángulo"/>
          <p:cNvSpPr/>
          <p:nvPr/>
        </p:nvSpPr>
        <p:spPr>
          <a:xfrm>
            <a:off x="224344" y="8528991"/>
            <a:ext cx="35124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AR" sz="2400" dirty="0">
                <a:solidFill>
                  <a:schemeClr val="accent6">
                    <a:lumMod val="75000"/>
                  </a:schemeClr>
                </a:solidFill>
                <a:latin typeface="Kaushan Script" pitchFamily="66" charset="0"/>
                <a:cs typeface="MV Boli" panose="02000500030200090000" pitchFamily="2" charset="0"/>
              </a:rPr>
              <a:t>3</a:t>
            </a:r>
            <a:r>
              <a:rPr lang="es-AR" sz="2000" dirty="0" smtClean="0">
                <a:solidFill>
                  <a:srgbClr val="C00000"/>
                </a:solidFill>
                <a:latin typeface="Kaushan Script" pitchFamily="66" charset="0"/>
                <a:cs typeface="MV Boli" panose="02000500030200090000" pitchFamily="2" charset="0"/>
              </a:rPr>
              <a:t> </a:t>
            </a:r>
            <a:endParaRPr lang="es-AR" sz="2000" dirty="0">
              <a:solidFill>
                <a:srgbClr val="C00000"/>
              </a:solidFill>
              <a:latin typeface="Kaushan Script" pitchFamily="66" charset="0"/>
              <a:cs typeface="MV Boli" panose="02000500030200090000" pitchFamily="2" charset="0"/>
            </a:endParaRPr>
          </a:p>
        </p:txBody>
      </p:sp>
      <p:sp>
        <p:nvSpPr>
          <p:cNvPr id="98" name="97 Rectángulo"/>
          <p:cNvSpPr/>
          <p:nvPr/>
        </p:nvSpPr>
        <p:spPr>
          <a:xfrm>
            <a:off x="528290" y="8649007"/>
            <a:ext cx="1765976" cy="219199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66"/>
          <a:stretch/>
        </p:blipFill>
        <p:spPr bwMode="auto">
          <a:xfrm rot="10800000">
            <a:off x="0" y="-7202"/>
            <a:ext cx="6867134" cy="946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9" name="48 Grupo"/>
          <p:cNvGrpSpPr/>
          <p:nvPr/>
        </p:nvGrpSpPr>
        <p:grpSpPr>
          <a:xfrm>
            <a:off x="441727" y="1208584"/>
            <a:ext cx="1584000" cy="2160000"/>
            <a:chOff x="4475454" y="1402348"/>
            <a:chExt cx="2337921" cy="1526500"/>
          </a:xfrm>
        </p:grpSpPr>
        <p:sp>
          <p:nvSpPr>
            <p:cNvPr id="50" name="49 Rectángulo"/>
            <p:cNvSpPr/>
            <p:nvPr/>
          </p:nvSpPr>
          <p:spPr>
            <a:xfrm>
              <a:off x="4475454" y="1402348"/>
              <a:ext cx="2323326" cy="1524897"/>
            </a:xfrm>
            <a:prstGeom prst="rect">
              <a:avLst/>
            </a:prstGeom>
            <a:solidFill>
              <a:srgbClr val="EEEEEE"/>
            </a:solidFill>
            <a:ln>
              <a:noFill/>
              <a:prstDash val="sysDot"/>
            </a:ln>
            <a:effectLst>
              <a:glow>
                <a:schemeClr val="accent1">
                  <a:alpha val="40000"/>
                </a:schemeClr>
              </a:glow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pic>
          <p:nvPicPr>
            <p:cNvPr id="51" name="Imagen 6"/>
            <p:cNvPicPr>
              <a:picLocks noChangeAspect="1"/>
            </p:cNvPicPr>
            <p:nvPr/>
          </p:nvPicPr>
          <p:blipFill rotWithShape="1">
            <a:blip r:embed="rId10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</a:blip>
            <a:srcRect l="6742" t="109" r="5167" b="801"/>
            <a:stretch/>
          </p:blipFill>
          <p:spPr>
            <a:xfrm rot="5400000" flipV="1">
              <a:off x="6386500" y="1151658"/>
              <a:ext cx="169442" cy="684309"/>
            </a:xfrm>
            <a:prstGeom prst="rect">
              <a:avLst/>
            </a:prstGeom>
          </p:spPr>
        </p:pic>
        <p:pic>
          <p:nvPicPr>
            <p:cNvPr id="52" name="Imagen 6"/>
            <p:cNvPicPr>
              <a:picLocks noChangeAspect="1"/>
            </p:cNvPicPr>
            <p:nvPr/>
          </p:nvPicPr>
          <p:blipFill rotWithShape="1">
            <a:blip r:embed="rId10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</a:blip>
            <a:srcRect l="6742" t="109" r="5167" b="801"/>
            <a:stretch/>
          </p:blipFill>
          <p:spPr>
            <a:xfrm rot="16200000">
              <a:off x="4855282" y="2501972"/>
              <a:ext cx="169442" cy="684309"/>
            </a:xfrm>
            <a:prstGeom prst="rect">
              <a:avLst/>
            </a:prstGeom>
          </p:spPr>
        </p:pic>
      </p:grpSp>
      <p:sp>
        <p:nvSpPr>
          <p:cNvPr id="53" name="52 Rectángulo"/>
          <p:cNvSpPr/>
          <p:nvPr/>
        </p:nvSpPr>
        <p:spPr>
          <a:xfrm>
            <a:off x="418488" y="1389584"/>
            <a:ext cx="1584000" cy="2160000"/>
          </a:xfrm>
          <a:prstGeom prst="rect">
            <a:avLst/>
          </a:prstGeom>
          <a:ln>
            <a:noFill/>
          </a:ln>
          <a:effectLst>
            <a:softEdge rad="317500"/>
          </a:effectLst>
        </p:spPr>
        <p:txBody>
          <a:bodyPr wrap="square">
            <a:spAutoFit/>
          </a:bodyPr>
          <a:lstStyle/>
          <a:p>
            <a:pPr algn="ctr">
              <a:tabLst>
                <a:tab pos="450850" algn="l"/>
              </a:tabLst>
            </a:pPr>
            <a:r>
              <a:rPr lang="es-AR" sz="1400" dirty="0" smtClean="0">
                <a:solidFill>
                  <a:schemeClr val="accent6">
                    <a:lumMod val="75000"/>
                  </a:schemeClr>
                </a:solidFill>
                <a:latin typeface="Kaushan Script" pitchFamily="66" charset="0"/>
                <a:cs typeface="MV Boli" panose="02000500030200090000" pitchFamily="2" charset="0"/>
              </a:rPr>
              <a:t>Tutor:</a:t>
            </a:r>
            <a:endParaRPr lang="es-AR" sz="1400" dirty="0">
              <a:solidFill>
                <a:schemeClr val="accent6">
                  <a:lumMod val="75000"/>
                </a:schemeClr>
              </a:solidFill>
              <a:latin typeface="Kaushan Script" pitchFamily="66" charset="0"/>
              <a:cs typeface="MV Boli" panose="02000500030200090000" pitchFamily="2" charset="0"/>
            </a:endParaRPr>
          </a:p>
          <a:p>
            <a:pPr algn="ctr"/>
            <a:r>
              <a:rPr lang="es-AR" sz="1100" dirty="0">
                <a:solidFill>
                  <a:srgbClr val="2B56AB"/>
                </a:solidFill>
                <a:latin typeface="Franklin Gothic Medium Cond" pitchFamily="34" charset="0"/>
                <a:cs typeface="MV Boli" panose="02000500030200090000" pitchFamily="2" charset="0"/>
              </a:rPr>
              <a:t>P</a:t>
            </a:r>
            <a:r>
              <a:rPr lang="es-AR" sz="1100" dirty="0" smtClean="0">
                <a:solidFill>
                  <a:srgbClr val="2B56AB"/>
                </a:solidFill>
                <a:latin typeface="Franklin Gothic Medium Cond" pitchFamily="34" charset="0"/>
                <a:cs typeface="MV Boli" panose="02000500030200090000" pitchFamily="2" charset="0"/>
              </a:rPr>
              <a:t>ersona </a:t>
            </a:r>
            <a:r>
              <a:rPr lang="es-AR" sz="1100" dirty="0">
                <a:solidFill>
                  <a:srgbClr val="2B56AB"/>
                </a:solidFill>
                <a:latin typeface="Franklin Gothic Medium Cond" pitchFamily="34" charset="0"/>
                <a:cs typeface="MV Boli" panose="02000500030200090000" pitchFamily="2" charset="0"/>
              </a:rPr>
              <a:t>habilitada por </a:t>
            </a:r>
            <a:r>
              <a:rPr lang="es-AR" sz="1100" dirty="0" smtClean="0">
                <a:solidFill>
                  <a:srgbClr val="2B56AB"/>
                </a:solidFill>
                <a:latin typeface="Franklin Gothic Medium Cond" pitchFamily="34" charset="0"/>
                <a:cs typeface="MV Boli" panose="02000500030200090000" pitchFamily="2" charset="0"/>
              </a:rPr>
              <a:t>el Establecimiento Educativo en el SGE* </a:t>
            </a:r>
            <a:r>
              <a:rPr lang="es-AR" sz="1100" dirty="0">
                <a:solidFill>
                  <a:srgbClr val="2B56AB"/>
                </a:solidFill>
                <a:latin typeface="Franklin Gothic Medium Cond" pitchFamily="34" charset="0"/>
                <a:cs typeface="MV Boli" panose="02000500030200090000" pitchFamily="2" charset="0"/>
              </a:rPr>
              <a:t>como Vínculo Familiar </a:t>
            </a:r>
            <a:r>
              <a:rPr lang="es-AR" sz="1100" dirty="0" smtClean="0">
                <a:solidFill>
                  <a:srgbClr val="2B56AB"/>
                </a:solidFill>
                <a:latin typeface="Franklin Gothic Medium Cond" pitchFamily="34" charset="0"/>
                <a:cs typeface="MV Boli" panose="02000500030200090000" pitchFamily="2" charset="0"/>
              </a:rPr>
              <a:t>y con </a:t>
            </a:r>
            <a:r>
              <a:rPr lang="es-AR" sz="1100" dirty="0">
                <a:solidFill>
                  <a:srgbClr val="2B56AB"/>
                </a:solidFill>
                <a:latin typeface="Franklin Gothic Medium Cond" pitchFamily="34" charset="0"/>
                <a:cs typeface="MV Boli" panose="02000500030200090000" pitchFamily="2" charset="0"/>
              </a:rPr>
              <a:t>permiso de acceso a la </a:t>
            </a:r>
            <a:r>
              <a:rPr lang="es-AR" sz="1100" dirty="0" smtClean="0">
                <a:solidFill>
                  <a:srgbClr val="2B56AB"/>
                </a:solidFill>
                <a:latin typeface="Franklin Gothic Medium Cond" pitchFamily="34" charset="0"/>
                <a:cs typeface="MV Boli" panose="02000500030200090000" pitchFamily="2" charset="0"/>
              </a:rPr>
              <a:t>App </a:t>
            </a:r>
            <a:r>
              <a:rPr lang="es-AR" sz="1100" dirty="0" smtClean="0">
                <a:solidFill>
                  <a:schemeClr val="accent6">
                    <a:lumMod val="75000"/>
                  </a:schemeClr>
                </a:solidFill>
                <a:latin typeface="Franklin Gothic Medium Cond" pitchFamily="34" charset="0"/>
                <a:cs typeface="MV Boli" panose="02000500030200090000" pitchFamily="2" charset="0"/>
              </a:rPr>
              <a:t>Búho</a:t>
            </a:r>
            <a:r>
              <a:rPr lang="es-AR" sz="1100" dirty="0" smtClean="0">
                <a:solidFill>
                  <a:srgbClr val="2B56AB"/>
                </a:solidFill>
                <a:latin typeface="Franklin Gothic Medium Cond" pitchFamily="34" charset="0"/>
                <a:cs typeface="MV Boli" panose="02000500030200090000" pitchFamily="2" charset="0"/>
              </a:rPr>
              <a:t>.</a:t>
            </a:r>
          </a:p>
          <a:p>
            <a:pPr algn="ctr"/>
            <a:r>
              <a:rPr lang="es-AR" sz="1100" dirty="0" smtClean="0">
                <a:solidFill>
                  <a:srgbClr val="2B56AB"/>
                </a:solidFill>
                <a:latin typeface="Franklin Gothic Medium Cond" pitchFamily="34" charset="0"/>
                <a:cs typeface="MV Boli" panose="02000500030200090000" pitchFamily="2" charset="0"/>
              </a:rPr>
              <a:t>Puede ser</a:t>
            </a:r>
            <a:r>
              <a:rPr lang="es-AR" sz="1100" dirty="0" smtClean="0">
                <a:solidFill>
                  <a:schemeClr val="tx2"/>
                </a:solidFill>
                <a:latin typeface="Franklin Gothic Medium Cond" pitchFamily="34" charset="0"/>
                <a:cs typeface="MV Boli" panose="02000500030200090000" pitchFamily="2" charset="0"/>
              </a:rPr>
              <a:t> </a:t>
            </a:r>
            <a:r>
              <a:rPr lang="es-AR" sz="1100" dirty="0">
                <a:solidFill>
                  <a:srgbClr val="2B56AB"/>
                </a:solidFill>
                <a:latin typeface="Franklin Gothic Medium Cond" pitchFamily="34" charset="0"/>
                <a:cs typeface="MV Boli" panose="02000500030200090000" pitchFamily="2" charset="0"/>
              </a:rPr>
              <a:t>Padre/Madre</a:t>
            </a:r>
            <a:r>
              <a:rPr lang="es-AR" sz="1100" dirty="0" smtClean="0">
                <a:solidFill>
                  <a:srgbClr val="2B56AB"/>
                </a:solidFill>
                <a:latin typeface="Franklin Gothic Medium Cond" pitchFamily="34" charset="0"/>
                <a:cs typeface="MV Boli" panose="02000500030200090000" pitchFamily="2" charset="0"/>
              </a:rPr>
              <a:t>, Abuelo/a,</a:t>
            </a:r>
          </a:p>
          <a:p>
            <a:pPr algn="ctr"/>
            <a:r>
              <a:rPr lang="es-AR" sz="1100" dirty="0" smtClean="0">
                <a:solidFill>
                  <a:srgbClr val="2B56AB"/>
                </a:solidFill>
                <a:latin typeface="Franklin Gothic Medium Cond" pitchFamily="34" charset="0"/>
                <a:cs typeface="MV Boli" panose="02000500030200090000" pitchFamily="2" charset="0"/>
              </a:rPr>
              <a:t> Tío/a, Hermano/a u otro.</a:t>
            </a:r>
            <a:endParaRPr lang="es-AR" sz="1100" dirty="0">
              <a:solidFill>
                <a:srgbClr val="2B56AB"/>
              </a:solidFill>
              <a:latin typeface="Franklin Gothic Medium Cond" pitchFamily="34" charset="0"/>
              <a:cs typeface="MV Boli" panose="02000500030200090000" pitchFamily="2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-53318" y="705689"/>
            <a:ext cx="68353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200" dirty="0">
                <a:solidFill>
                  <a:srgbClr val="2B56AB"/>
                </a:solidFill>
                <a:latin typeface="Kaushan Script" pitchFamily="66" charset="0"/>
                <a:ea typeface="Batang" panose="02030600000101010101" pitchFamily="18" charset="-127"/>
              </a:rPr>
              <a:t>¿</a:t>
            </a:r>
            <a:r>
              <a:rPr lang="es-AR" sz="2200" dirty="0" smtClean="0">
                <a:solidFill>
                  <a:srgbClr val="2B56AB"/>
                </a:solidFill>
                <a:latin typeface="Kaushan Script" pitchFamily="66" charset="0"/>
                <a:ea typeface="Batang" panose="02030600000101010101" pitchFamily="18" charset="-127"/>
              </a:rPr>
              <a:t>Qué puedes hacer como </a:t>
            </a:r>
            <a:r>
              <a:rPr lang="es-AR" sz="2200" dirty="0" smtClean="0">
                <a:solidFill>
                  <a:schemeClr val="accent6">
                    <a:lumMod val="75000"/>
                  </a:schemeClr>
                </a:solidFill>
                <a:latin typeface="Kaushan Script" pitchFamily="66" charset="0"/>
                <a:cs typeface="MV Boli" panose="02000500030200090000" pitchFamily="2" charset="0"/>
              </a:rPr>
              <a:t>Tutor</a:t>
            </a:r>
            <a:r>
              <a:rPr lang="es-AR" sz="2200" dirty="0" smtClean="0">
                <a:solidFill>
                  <a:schemeClr val="accent6">
                    <a:lumMod val="75000"/>
                  </a:schemeClr>
                </a:solidFill>
                <a:latin typeface="Kaushan Script" pitchFamily="66" charset="0"/>
                <a:ea typeface="Batang" panose="02030600000101010101" pitchFamily="18" charset="-127"/>
              </a:rPr>
              <a:t> </a:t>
            </a:r>
            <a:r>
              <a:rPr lang="es-AR" sz="2200" dirty="0" smtClean="0">
                <a:solidFill>
                  <a:srgbClr val="2B56AB"/>
                </a:solidFill>
                <a:latin typeface="Kaushan Script" pitchFamily="66" charset="0"/>
                <a:ea typeface="Batang" panose="02030600000101010101" pitchFamily="18" charset="-127"/>
              </a:rPr>
              <a:t>de </a:t>
            </a:r>
            <a:r>
              <a:rPr lang="es-AR" sz="2200" dirty="0" smtClean="0">
                <a:solidFill>
                  <a:schemeClr val="accent6">
                    <a:lumMod val="75000"/>
                  </a:schemeClr>
                </a:solidFill>
                <a:latin typeface="Kaushan Script" pitchFamily="66" charset="0"/>
                <a:ea typeface="Batang" panose="02030600000101010101" pitchFamily="18" charset="-127"/>
              </a:rPr>
              <a:t>Nivel</a:t>
            </a:r>
            <a:r>
              <a:rPr lang="es-AR" sz="2200" dirty="0" smtClean="0">
                <a:solidFill>
                  <a:srgbClr val="C00000"/>
                </a:solidFill>
                <a:latin typeface="Kaushan Script" pitchFamily="66" charset="0"/>
                <a:ea typeface="Batang" panose="02030600000101010101" pitchFamily="18" charset="-127"/>
              </a:rPr>
              <a:t> </a:t>
            </a:r>
            <a:r>
              <a:rPr lang="es-AR" sz="2200" dirty="0" smtClean="0">
                <a:solidFill>
                  <a:schemeClr val="accent6">
                    <a:lumMod val="75000"/>
                  </a:schemeClr>
                </a:solidFill>
                <a:latin typeface="Kaushan Script" pitchFamily="66" charset="0"/>
                <a:ea typeface="Batang" panose="02030600000101010101" pitchFamily="18" charset="-127"/>
              </a:rPr>
              <a:t>Primario </a:t>
            </a:r>
            <a:r>
              <a:rPr lang="es-AR" sz="2200" dirty="0" smtClean="0">
                <a:solidFill>
                  <a:srgbClr val="2B56AB"/>
                </a:solidFill>
                <a:latin typeface="Kaushan Script" pitchFamily="66" charset="0"/>
                <a:ea typeface="Batang" panose="02030600000101010101" pitchFamily="18" charset="-127"/>
              </a:rPr>
              <a:t>en</a:t>
            </a:r>
            <a:endParaRPr lang="es-AR" sz="2200" dirty="0">
              <a:solidFill>
                <a:srgbClr val="2B56AB"/>
              </a:solidFill>
              <a:latin typeface="Kaushan Script" pitchFamily="66" charset="0"/>
              <a:ea typeface="Batang" panose="02030600000101010101" pitchFamily="18" charset="-127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3442" y="9313561"/>
            <a:ext cx="2185552" cy="62234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3511" y="9423268"/>
            <a:ext cx="1086707" cy="372224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1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3460" y="9602564"/>
            <a:ext cx="169128" cy="276782"/>
          </a:xfrm>
          <a:prstGeom prst="rect">
            <a:avLst/>
          </a:prstGeom>
        </p:spPr>
      </p:pic>
      <p:pic>
        <p:nvPicPr>
          <p:cNvPr id="30" name="Imagen 29"/>
          <p:cNvPicPr>
            <a:picLocks noChangeAspect="1"/>
          </p:cNvPicPr>
          <p:nvPr/>
        </p:nvPicPr>
        <p:blipFill>
          <a:blip r:embed="rId1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 rot="3180358">
            <a:off x="509713" y="9400965"/>
            <a:ext cx="310379" cy="255491"/>
          </a:xfrm>
          <a:prstGeom prst="rect">
            <a:avLst/>
          </a:prstGeom>
        </p:spPr>
      </p:pic>
      <p:pic>
        <p:nvPicPr>
          <p:cNvPr id="31" name="Imagen 30"/>
          <p:cNvPicPr>
            <a:picLocks noChangeAspect="1"/>
          </p:cNvPicPr>
          <p:nvPr/>
        </p:nvPicPr>
        <p:blipFill>
          <a:blip r:embed="rId1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 rot="4812167">
            <a:off x="124009" y="9473457"/>
            <a:ext cx="298904" cy="416801"/>
          </a:xfrm>
          <a:prstGeom prst="rect">
            <a:avLst/>
          </a:prstGeom>
        </p:spPr>
      </p:pic>
      <p:sp>
        <p:nvSpPr>
          <p:cNvPr id="58" name="57 CuadroTexto"/>
          <p:cNvSpPr txBox="1"/>
          <p:nvPr/>
        </p:nvSpPr>
        <p:spPr>
          <a:xfrm>
            <a:off x="6590158" y="705689"/>
            <a:ext cx="29522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200" dirty="0" smtClean="0">
                <a:solidFill>
                  <a:srgbClr val="2B56AB"/>
                </a:solidFill>
                <a:latin typeface="Kaushan Script" pitchFamily="66" charset="0"/>
                <a:ea typeface="Batang" panose="02030600000101010101" pitchFamily="18" charset="-127"/>
              </a:rPr>
              <a:t>?</a:t>
            </a:r>
            <a:endParaRPr lang="es-AR" sz="2200" dirty="0">
              <a:solidFill>
                <a:srgbClr val="2B56AB"/>
              </a:solidFill>
              <a:latin typeface="Kaushan Script" pitchFamily="66" charset="0"/>
              <a:ea typeface="Batang" panose="02030600000101010101" pitchFamily="18" charset="-127"/>
            </a:endParaRPr>
          </a:p>
        </p:txBody>
      </p:sp>
      <p:cxnSp>
        <p:nvCxnSpPr>
          <p:cNvPr id="77" name="76 Conector recto de flecha"/>
          <p:cNvCxnSpPr/>
          <p:nvPr/>
        </p:nvCxnSpPr>
        <p:spPr>
          <a:xfrm flipH="1">
            <a:off x="3923761" y="5692581"/>
            <a:ext cx="216577" cy="0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34 Grupo"/>
          <p:cNvGrpSpPr/>
          <p:nvPr/>
        </p:nvGrpSpPr>
        <p:grpSpPr>
          <a:xfrm>
            <a:off x="2557589" y="4376936"/>
            <a:ext cx="3240000" cy="1980000"/>
            <a:chOff x="2273194" y="4701192"/>
            <a:chExt cx="3240000" cy="1980000"/>
          </a:xfrm>
        </p:grpSpPr>
        <p:pic>
          <p:nvPicPr>
            <p:cNvPr id="47" name="46 Imagen"/>
            <p:cNvPicPr preferRelativeResize="0">
              <a:picLocks/>
            </p:cNvPicPr>
            <p:nvPr/>
          </p:nvPicPr>
          <p:blipFill>
            <a:blip r:embed="rId5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2903194" y="4071192"/>
              <a:ext cx="1980000" cy="3240000"/>
            </a:xfrm>
            <a:prstGeom prst="rect">
              <a:avLst/>
            </a:prstGeom>
          </p:spPr>
        </p:pic>
        <p:grpSp>
          <p:nvGrpSpPr>
            <p:cNvPr id="36" name="35 Grupo"/>
            <p:cNvGrpSpPr/>
            <p:nvPr/>
          </p:nvGrpSpPr>
          <p:grpSpPr>
            <a:xfrm>
              <a:off x="2745928" y="4793557"/>
              <a:ext cx="2407586" cy="1795267"/>
              <a:chOff x="1360522" y="3775064"/>
              <a:chExt cx="3085471" cy="2688064"/>
            </a:xfrm>
          </p:grpSpPr>
          <p:pic>
            <p:nvPicPr>
              <p:cNvPr id="48" name="Picture 2"/>
              <p:cNvPicPr>
                <a:picLocks noChangeAspect="1" noChangeArrowheads="1"/>
              </p:cNvPicPr>
              <p:nvPr/>
            </p:nvPicPr>
            <p:blipFill rotWithShape="1"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89" t="290" r="-889" b="39336"/>
              <a:stretch/>
            </p:blipFill>
            <p:spPr bwMode="auto">
              <a:xfrm>
                <a:off x="1360522" y="3775064"/>
                <a:ext cx="3085471" cy="2688064"/>
              </a:xfrm>
              <a:prstGeom prst="rect">
                <a:avLst/>
              </a:prstGeom>
              <a:noFill/>
              <a:ln w="9525">
                <a:solidFill>
                  <a:schemeClr val="bg2">
                    <a:lumMod val="50000"/>
                  </a:schemeClr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6641" y="4292268"/>
                <a:ext cx="295696" cy="32341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83" name="82 Rectángulo"/>
            <p:cNvSpPr/>
            <p:nvPr/>
          </p:nvSpPr>
          <p:spPr>
            <a:xfrm>
              <a:off x="3330541" y="4792335"/>
              <a:ext cx="252000" cy="252000"/>
            </a:xfrm>
            <a:prstGeom prst="rect">
              <a:avLst/>
            </a:prstGeom>
            <a:noFill/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85" name="84 Rectángulo"/>
            <p:cNvSpPr/>
            <p:nvPr/>
          </p:nvSpPr>
          <p:spPr>
            <a:xfrm>
              <a:off x="2811071" y="4796466"/>
              <a:ext cx="252000" cy="252000"/>
            </a:xfrm>
            <a:prstGeom prst="rect">
              <a:avLst/>
            </a:prstGeom>
            <a:noFill/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86" name="85 Rectángulo"/>
            <p:cNvSpPr/>
            <p:nvPr/>
          </p:nvSpPr>
          <p:spPr>
            <a:xfrm>
              <a:off x="4653628" y="4797378"/>
              <a:ext cx="252000" cy="252000"/>
            </a:xfrm>
            <a:prstGeom prst="rect">
              <a:avLst/>
            </a:prstGeom>
            <a:noFill/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87" name="86 Rectángulo"/>
            <p:cNvSpPr/>
            <p:nvPr/>
          </p:nvSpPr>
          <p:spPr>
            <a:xfrm>
              <a:off x="3992203" y="4797378"/>
              <a:ext cx="252000" cy="252000"/>
            </a:xfrm>
            <a:prstGeom prst="rect">
              <a:avLst/>
            </a:prstGeom>
            <a:noFill/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grpSp>
        <p:nvGrpSpPr>
          <p:cNvPr id="29" name="28 Grupo"/>
          <p:cNvGrpSpPr/>
          <p:nvPr/>
        </p:nvGrpSpPr>
        <p:grpSpPr>
          <a:xfrm>
            <a:off x="4869160" y="1532920"/>
            <a:ext cx="1620000" cy="2700000"/>
            <a:chOff x="4903798" y="2649024"/>
            <a:chExt cx="1620000" cy="2340000"/>
          </a:xfrm>
        </p:grpSpPr>
        <p:pic>
          <p:nvPicPr>
            <p:cNvPr id="84" name="83 Imagen"/>
            <p:cNvPicPr preferRelativeResize="0">
              <a:picLocks/>
            </p:cNvPicPr>
            <p:nvPr/>
          </p:nvPicPr>
          <p:blipFill>
            <a:blip r:embed="rId5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3798" y="2649024"/>
              <a:ext cx="1620000" cy="2340000"/>
            </a:xfrm>
            <a:prstGeom prst="rect">
              <a:avLst/>
            </a:prstGeom>
          </p:spPr>
        </p:pic>
        <p:pic>
          <p:nvPicPr>
            <p:cNvPr id="62" name="61 Imagen"/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82" t="3809" r="2955" b="43973"/>
            <a:stretch/>
          </p:blipFill>
          <p:spPr>
            <a:xfrm>
              <a:off x="4953981" y="2941639"/>
              <a:ext cx="1512727" cy="1747200"/>
            </a:xfrm>
            <a:prstGeom prst="rect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</p:pic>
        <p:sp>
          <p:nvSpPr>
            <p:cNvPr id="96" name="95 Rectángulo"/>
            <p:cNvSpPr/>
            <p:nvPr/>
          </p:nvSpPr>
          <p:spPr>
            <a:xfrm>
              <a:off x="5333650" y="2938453"/>
              <a:ext cx="725778" cy="227629"/>
            </a:xfrm>
            <a:prstGeom prst="rect">
              <a:avLst/>
            </a:prstGeom>
            <a:noFill/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grpSp>
        <p:nvGrpSpPr>
          <p:cNvPr id="43" name="42 Grupo"/>
          <p:cNvGrpSpPr/>
          <p:nvPr/>
        </p:nvGrpSpPr>
        <p:grpSpPr>
          <a:xfrm>
            <a:off x="2636912" y="1352600"/>
            <a:ext cx="1620000" cy="2700000"/>
            <a:chOff x="2878487" y="2288704"/>
            <a:chExt cx="1620000" cy="2340000"/>
          </a:xfrm>
        </p:grpSpPr>
        <p:pic>
          <p:nvPicPr>
            <p:cNvPr id="80" name="79 Imagen"/>
            <p:cNvPicPr preferRelativeResize="0">
              <a:picLocks/>
            </p:cNvPicPr>
            <p:nvPr/>
          </p:nvPicPr>
          <p:blipFill>
            <a:blip r:embed="rId5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8487" y="2288704"/>
              <a:ext cx="1620000" cy="2340000"/>
            </a:xfrm>
            <a:prstGeom prst="rect">
              <a:avLst/>
            </a:prstGeom>
          </p:spPr>
        </p:pic>
        <p:pic>
          <p:nvPicPr>
            <p:cNvPr id="61" name="60 Imagen"/>
            <p:cNvPicPr preferRelativeResize="0">
              <a:picLocks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54" t="3288" r="5167" b="33227"/>
            <a:stretch/>
          </p:blipFill>
          <p:spPr>
            <a:xfrm>
              <a:off x="2952412" y="2576736"/>
              <a:ext cx="1476000" cy="1814972"/>
            </a:xfrm>
            <a:prstGeom prst="rect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</p:pic>
        <p:sp>
          <p:nvSpPr>
            <p:cNvPr id="97" name="96 Rectángulo"/>
            <p:cNvSpPr/>
            <p:nvPr/>
          </p:nvSpPr>
          <p:spPr>
            <a:xfrm>
              <a:off x="3382001" y="2572583"/>
              <a:ext cx="644369" cy="227629"/>
            </a:xfrm>
            <a:prstGeom prst="rect">
              <a:avLst/>
            </a:prstGeom>
            <a:noFill/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cxnSp>
        <p:nvCxnSpPr>
          <p:cNvPr id="74" name="73 Conector recto de flecha"/>
          <p:cNvCxnSpPr>
            <a:stCxn id="82" idx="2"/>
            <a:endCxn id="100" idx="0"/>
          </p:cNvCxnSpPr>
          <p:nvPr/>
        </p:nvCxnSpPr>
        <p:spPr>
          <a:xfrm>
            <a:off x="4193179" y="6177136"/>
            <a:ext cx="2865" cy="155049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6 Rectángulo"/>
          <p:cNvSpPr/>
          <p:nvPr/>
        </p:nvSpPr>
        <p:spPr>
          <a:xfrm>
            <a:off x="2189608" y="9321485"/>
            <a:ext cx="3032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b="1" dirty="0">
                <a:solidFill>
                  <a:srgbClr val="2B56AB"/>
                </a:solidFill>
                <a:latin typeface="Franklin Gothic Medium Cond" pitchFamily="34" charset="0"/>
                <a:cs typeface="MV Boli" panose="02000500030200090000" pitchFamily="2" charset="0"/>
              </a:rPr>
              <a:t>*</a:t>
            </a:r>
            <a:endParaRPr lang="es-AR" b="1" dirty="0"/>
          </a:p>
        </p:txBody>
      </p:sp>
      <p:sp>
        <p:nvSpPr>
          <p:cNvPr id="112" name="111 Rectángulo"/>
          <p:cNvSpPr/>
          <p:nvPr/>
        </p:nvSpPr>
        <p:spPr>
          <a:xfrm>
            <a:off x="2583889" y="4736976"/>
            <a:ext cx="4130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AR" sz="2400" dirty="0">
                <a:solidFill>
                  <a:schemeClr val="accent6">
                    <a:lumMod val="75000"/>
                  </a:schemeClr>
                </a:solidFill>
                <a:latin typeface="Kaushan Script" pitchFamily="66" charset="0"/>
                <a:cs typeface="MV Boli" panose="02000500030200090000" pitchFamily="2" charset="0"/>
              </a:rPr>
              <a:t>2</a:t>
            </a:r>
            <a:r>
              <a:rPr lang="es-AR" sz="2000" dirty="0" smtClean="0">
                <a:solidFill>
                  <a:srgbClr val="C00000"/>
                </a:solidFill>
                <a:latin typeface="Kaushan Script" pitchFamily="66" charset="0"/>
                <a:cs typeface="MV Boli" panose="02000500030200090000" pitchFamily="2" charset="0"/>
              </a:rPr>
              <a:t> </a:t>
            </a:r>
            <a:endParaRPr lang="es-AR" sz="2000" dirty="0">
              <a:solidFill>
                <a:srgbClr val="C00000"/>
              </a:solidFill>
              <a:latin typeface="Kaushan Script" pitchFamily="66" charset="0"/>
              <a:cs typeface="MV Boli" panose="02000500030200090000" pitchFamily="2" charset="0"/>
            </a:endParaRPr>
          </a:p>
        </p:txBody>
      </p:sp>
      <p:sp>
        <p:nvSpPr>
          <p:cNvPr id="114" name="113 Rectángulo"/>
          <p:cNvSpPr/>
          <p:nvPr/>
        </p:nvSpPr>
        <p:spPr>
          <a:xfrm>
            <a:off x="2712434" y="1309170"/>
            <a:ext cx="3512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AR" sz="2400" dirty="0" smtClean="0">
                <a:solidFill>
                  <a:schemeClr val="accent6">
                    <a:lumMod val="75000"/>
                  </a:schemeClr>
                </a:solidFill>
                <a:latin typeface="Kaushan Script" pitchFamily="66" charset="0"/>
                <a:cs typeface="MV Boli" panose="02000500030200090000" pitchFamily="2" charset="0"/>
              </a:rPr>
              <a:t>5</a:t>
            </a:r>
            <a:r>
              <a:rPr lang="es-AR" sz="2000" dirty="0" smtClean="0">
                <a:solidFill>
                  <a:srgbClr val="C00000"/>
                </a:solidFill>
                <a:latin typeface="Kaushan Script" pitchFamily="66" charset="0"/>
                <a:cs typeface="MV Boli" panose="02000500030200090000" pitchFamily="2" charset="0"/>
              </a:rPr>
              <a:t> </a:t>
            </a:r>
            <a:endParaRPr lang="es-AR" sz="2000" dirty="0">
              <a:solidFill>
                <a:srgbClr val="C00000"/>
              </a:solidFill>
              <a:latin typeface="Kaushan Script" pitchFamily="66" charset="0"/>
              <a:cs typeface="MV Boli" panose="02000500030200090000" pitchFamily="2" charset="0"/>
            </a:endParaRPr>
          </a:p>
        </p:txBody>
      </p:sp>
      <p:grpSp>
        <p:nvGrpSpPr>
          <p:cNvPr id="18" name="17 Grupo"/>
          <p:cNvGrpSpPr/>
          <p:nvPr/>
        </p:nvGrpSpPr>
        <p:grpSpPr>
          <a:xfrm>
            <a:off x="224864" y="3728864"/>
            <a:ext cx="1980000" cy="3240360"/>
            <a:chOff x="116632" y="3944888"/>
            <a:chExt cx="1980000" cy="3240360"/>
          </a:xfrm>
        </p:grpSpPr>
        <p:grpSp>
          <p:nvGrpSpPr>
            <p:cNvPr id="17" name="16 Grupo"/>
            <p:cNvGrpSpPr/>
            <p:nvPr/>
          </p:nvGrpSpPr>
          <p:grpSpPr>
            <a:xfrm>
              <a:off x="116632" y="3944888"/>
              <a:ext cx="1980000" cy="3240360"/>
              <a:chOff x="116632" y="3944888"/>
              <a:chExt cx="1980000" cy="3240360"/>
            </a:xfrm>
          </p:grpSpPr>
          <p:pic>
            <p:nvPicPr>
              <p:cNvPr id="46" name="45 Imagen"/>
              <p:cNvPicPr preferRelativeResize="0">
                <a:picLocks/>
              </p:cNvPicPr>
              <p:nvPr/>
            </p:nvPicPr>
            <p:blipFill>
              <a:blip r:embed="rId5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6632" y="3945248"/>
                <a:ext cx="1980000" cy="3240000"/>
              </a:xfrm>
              <a:prstGeom prst="rect">
                <a:avLst/>
              </a:prstGeom>
            </p:spPr>
          </p:pic>
          <p:sp>
            <p:nvSpPr>
              <p:cNvPr id="111" name="110 Rectángulo"/>
              <p:cNvSpPr/>
              <p:nvPr/>
            </p:nvSpPr>
            <p:spPr>
              <a:xfrm>
                <a:off x="197436" y="3944888"/>
                <a:ext cx="351244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s-AR" sz="2400" dirty="0" smtClean="0">
                    <a:solidFill>
                      <a:schemeClr val="accent6">
                        <a:lumMod val="75000"/>
                      </a:schemeClr>
                    </a:solidFill>
                    <a:latin typeface="Kaushan Script" pitchFamily="66" charset="0"/>
                    <a:cs typeface="MV Boli" panose="02000500030200090000" pitchFamily="2" charset="0"/>
                  </a:rPr>
                  <a:t>1</a:t>
                </a:r>
                <a:r>
                  <a:rPr lang="es-AR" sz="2000" dirty="0" smtClean="0">
                    <a:solidFill>
                      <a:srgbClr val="C00000"/>
                    </a:solidFill>
                    <a:latin typeface="Kaushan Script" pitchFamily="66" charset="0"/>
                    <a:cs typeface="MV Boli" panose="02000500030200090000" pitchFamily="2" charset="0"/>
                  </a:rPr>
                  <a:t> </a:t>
                </a:r>
                <a:endParaRPr lang="es-AR" sz="2000" dirty="0">
                  <a:solidFill>
                    <a:srgbClr val="C00000"/>
                  </a:solidFill>
                  <a:latin typeface="Kaushan Script" pitchFamily="66" charset="0"/>
                  <a:cs typeface="MV Boli" panose="02000500030200090000" pitchFamily="2" charset="0"/>
                </a:endParaRPr>
              </a:p>
            </p:txBody>
          </p:sp>
        </p:grpSp>
        <p:pic>
          <p:nvPicPr>
            <p:cNvPr id="116" name="115 Imagen"/>
            <p:cNvPicPr>
              <a:picLocks noChangeAspect="1"/>
            </p:cNvPicPr>
            <p:nvPr/>
          </p:nvPicPr>
          <p:blipFill rotWithShape="1">
            <a:blip r:embed="rId1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922" t="14297" r="25314" b="14730"/>
            <a:stretch/>
          </p:blipFill>
          <p:spPr>
            <a:xfrm>
              <a:off x="1403331" y="5127830"/>
              <a:ext cx="306685" cy="345195"/>
            </a:xfrm>
            <a:prstGeom prst="rect">
              <a:avLst/>
            </a:prstGeom>
          </p:spPr>
        </p:pic>
      </p:grpSp>
      <p:cxnSp>
        <p:nvCxnSpPr>
          <p:cNvPr id="73" name="72 Conector recto de flecha"/>
          <p:cNvCxnSpPr/>
          <p:nvPr/>
        </p:nvCxnSpPr>
        <p:spPr>
          <a:xfrm flipH="1" flipV="1">
            <a:off x="5048266" y="1990886"/>
            <a:ext cx="25282" cy="2478415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121 Conector recto de flecha"/>
          <p:cNvCxnSpPr/>
          <p:nvPr/>
        </p:nvCxnSpPr>
        <p:spPr>
          <a:xfrm>
            <a:off x="5044371" y="2010375"/>
            <a:ext cx="225642" cy="0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126 Conector recto de flecha"/>
          <p:cNvCxnSpPr>
            <a:stCxn id="87" idx="0"/>
          </p:cNvCxnSpPr>
          <p:nvPr/>
        </p:nvCxnSpPr>
        <p:spPr>
          <a:xfrm flipH="1" flipV="1">
            <a:off x="4394720" y="1803700"/>
            <a:ext cx="7878" cy="2669422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127 Conector recto de flecha"/>
          <p:cNvCxnSpPr/>
          <p:nvPr/>
        </p:nvCxnSpPr>
        <p:spPr>
          <a:xfrm flipH="1">
            <a:off x="3789040" y="1808463"/>
            <a:ext cx="609619" cy="0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132 Rectángulo"/>
          <p:cNvSpPr/>
          <p:nvPr/>
        </p:nvSpPr>
        <p:spPr>
          <a:xfrm>
            <a:off x="4902348" y="1496616"/>
            <a:ext cx="3988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AR" sz="2400" dirty="0" smtClean="0">
                <a:solidFill>
                  <a:schemeClr val="accent6">
                    <a:lumMod val="75000"/>
                  </a:schemeClr>
                </a:solidFill>
                <a:latin typeface="Kaushan Script" pitchFamily="66" charset="0"/>
                <a:cs typeface="MV Boli" panose="02000500030200090000" pitchFamily="2" charset="0"/>
              </a:rPr>
              <a:t>6</a:t>
            </a:r>
            <a:r>
              <a:rPr lang="es-AR" sz="2000" dirty="0" smtClean="0">
                <a:solidFill>
                  <a:srgbClr val="C00000"/>
                </a:solidFill>
                <a:latin typeface="Kaushan Script" pitchFamily="66" charset="0"/>
                <a:cs typeface="MV Boli" panose="02000500030200090000" pitchFamily="2" charset="0"/>
              </a:rPr>
              <a:t> </a:t>
            </a:r>
            <a:endParaRPr lang="es-AR" sz="2000" dirty="0">
              <a:solidFill>
                <a:srgbClr val="C00000"/>
              </a:solidFill>
              <a:latin typeface="Kaushan Script" pitchFamily="66" charset="0"/>
              <a:cs typeface="MV Boli" panose="02000500030200090000" pitchFamily="2" charset="0"/>
            </a:endParaRPr>
          </a:p>
        </p:txBody>
      </p:sp>
      <p:pic>
        <p:nvPicPr>
          <p:cNvPr id="136" name="135 Imagen"/>
          <p:cNvPicPr>
            <a:picLocks noChangeAspect="1"/>
          </p:cNvPicPr>
          <p:nvPr/>
        </p:nvPicPr>
        <p:blipFill rotWithShape="1"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22" t="14297" r="25314" b="14730"/>
          <a:stretch/>
        </p:blipFill>
        <p:spPr>
          <a:xfrm rot="20608320">
            <a:off x="5034473" y="5213909"/>
            <a:ext cx="287855" cy="324000"/>
          </a:xfrm>
          <a:prstGeom prst="rect">
            <a:avLst/>
          </a:prstGeom>
        </p:spPr>
      </p:pic>
      <p:cxnSp>
        <p:nvCxnSpPr>
          <p:cNvPr id="137" name="136 Conector recto de flecha"/>
          <p:cNvCxnSpPr/>
          <p:nvPr/>
        </p:nvCxnSpPr>
        <p:spPr>
          <a:xfrm flipH="1">
            <a:off x="4834010" y="4923524"/>
            <a:ext cx="229908" cy="0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8" name="137 Imagen"/>
          <p:cNvPicPr>
            <a:picLocks noChangeAspect="1"/>
          </p:cNvPicPr>
          <p:nvPr/>
        </p:nvPicPr>
        <p:blipFill rotWithShape="1"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22" t="14297" r="25314" b="14730"/>
          <a:stretch/>
        </p:blipFill>
        <p:spPr>
          <a:xfrm>
            <a:off x="3515475" y="2886841"/>
            <a:ext cx="214760" cy="241727"/>
          </a:xfrm>
          <a:prstGeom prst="rect">
            <a:avLst/>
          </a:prstGeom>
        </p:spPr>
      </p:pic>
      <p:cxnSp>
        <p:nvCxnSpPr>
          <p:cNvPr id="139" name="138 Conector recto de flecha"/>
          <p:cNvCxnSpPr/>
          <p:nvPr/>
        </p:nvCxnSpPr>
        <p:spPr>
          <a:xfrm flipV="1">
            <a:off x="2281433" y="4589519"/>
            <a:ext cx="1378" cy="4059488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139 Conector recto de flecha"/>
          <p:cNvCxnSpPr/>
          <p:nvPr/>
        </p:nvCxnSpPr>
        <p:spPr>
          <a:xfrm>
            <a:off x="3191694" y="5074460"/>
            <a:ext cx="0" cy="1894764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162 Conector recto de flecha"/>
          <p:cNvCxnSpPr/>
          <p:nvPr/>
        </p:nvCxnSpPr>
        <p:spPr>
          <a:xfrm flipV="1">
            <a:off x="2281433" y="4588399"/>
            <a:ext cx="800003" cy="1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8 Grupo"/>
          <p:cNvGrpSpPr/>
          <p:nvPr/>
        </p:nvGrpSpPr>
        <p:grpSpPr>
          <a:xfrm>
            <a:off x="3033136" y="6657339"/>
            <a:ext cx="1620000" cy="2720144"/>
            <a:chOff x="5121368" y="6597250"/>
            <a:chExt cx="1620000" cy="2720144"/>
          </a:xfrm>
        </p:grpSpPr>
        <p:pic>
          <p:nvPicPr>
            <p:cNvPr id="93" name="92 Imagen"/>
            <p:cNvPicPr preferRelativeResize="0">
              <a:picLocks/>
            </p:cNvPicPr>
            <p:nvPr/>
          </p:nvPicPr>
          <p:blipFill>
            <a:blip r:embed="rId5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21368" y="6617394"/>
              <a:ext cx="1620000" cy="2700000"/>
            </a:xfrm>
            <a:prstGeom prst="rect">
              <a:avLst/>
            </a:prstGeom>
          </p:spPr>
        </p:pic>
        <p:pic>
          <p:nvPicPr>
            <p:cNvPr id="63" name="62 Imagen"/>
            <p:cNvPicPr preferRelativeResize="0">
              <a:picLocks/>
            </p:cNvPicPr>
            <p:nvPr/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3" t="3486" r="2321" b="31485"/>
            <a:stretch/>
          </p:blipFill>
          <p:spPr>
            <a:xfrm>
              <a:off x="5181902" y="6985658"/>
              <a:ext cx="1512168" cy="2080008"/>
            </a:xfrm>
            <a:prstGeom prst="rect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</p:pic>
        <p:sp>
          <p:nvSpPr>
            <p:cNvPr id="123" name="122 Rectángulo"/>
            <p:cNvSpPr/>
            <p:nvPr/>
          </p:nvSpPr>
          <p:spPr>
            <a:xfrm>
              <a:off x="5517762" y="6964208"/>
              <a:ext cx="829128" cy="229264"/>
            </a:xfrm>
            <a:prstGeom prst="rect">
              <a:avLst/>
            </a:prstGeom>
            <a:noFill/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92" name="191 Rectángulo"/>
            <p:cNvSpPr/>
            <p:nvPr/>
          </p:nvSpPr>
          <p:spPr>
            <a:xfrm>
              <a:off x="5157192" y="6597250"/>
              <a:ext cx="44053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AR" sz="2400" dirty="0" smtClean="0">
                  <a:solidFill>
                    <a:schemeClr val="accent6">
                      <a:lumMod val="75000"/>
                    </a:schemeClr>
                  </a:solidFill>
                  <a:latin typeface="Kaushan Script" pitchFamily="66" charset="0"/>
                  <a:cs typeface="MV Boli" panose="02000500030200090000" pitchFamily="2" charset="0"/>
                </a:rPr>
                <a:t>4</a:t>
              </a:r>
              <a:r>
                <a:rPr lang="es-AR" sz="2000" dirty="0" smtClean="0">
                  <a:solidFill>
                    <a:srgbClr val="C00000"/>
                  </a:solidFill>
                  <a:latin typeface="Kaushan Script" pitchFamily="66" charset="0"/>
                  <a:cs typeface="MV Boli" panose="02000500030200090000" pitchFamily="2" charset="0"/>
                </a:rPr>
                <a:t> </a:t>
              </a:r>
              <a:endParaRPr lang="es-AR" sz="2000" dirty="0">
                <a:solidFill>
                  <a:srgbClr val="C00000"/>
                </a:solidFill>
                <a:latin typeface="Kaushan Script" pitchFamily="66" charset="0"/>
                <a:cs typeface="MV Boli" panose="02000500030200090000" pitchFamily="2" charset="0"/>
              </a:endParaRPr>
            </a:p>
          </p:txBody>
        </p:sp>
      </p:grpSp>
      <p:sp>
        <p:nvSpPr>
          <p:cNvPr id="82" name="81 Rectángulo"/>
          <p:cNvSpPr/>
          <p:nvPr/>
        </p:nvSpPr>
        <p:spPr>
          <a:xfrm>
            <a:off x="3229166" y="5601072"/>
            <a:ext cx="1928026" cy="576064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0" name="99 CuadroTexto"/>
          <p:cNvSpPr txBox="1"/>
          <p:nvPr/>
        </p:nvSpPr>
        <p:spPr>
          <a:xfrm>
            <a:off x="3666944" y="6332185"/>
            <a:ext cx="1058200" cy="276999"/>
          </a:xfrm>
          <a:prstGeom prst="rect">
            <a:avLst/>
          </a:prstGeom>
          <a:solidFill>
            <a:srgbClr val="FFFF99">
              <a:alpha val="69804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es-AR"/>
            </a:defPPr>
            <a:lvl1pPr algn="ctr">
              <a:defRPr sz="1200">
                <a:solidFill>
                  <a:schemeClr val="tx2"/>
                </a:solidFill>
                <a:latin typeface="Franklin Gothic Medium Cond" pitchFamily="34" charset="0"/>
                <a:cs typeface="MV Boli" panose="02000500030200090000" pitchFamily="2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AR" dirty="0"/>
              <a:t>Notas Finales</a:t>
            </a:r>
          </a:p>
        </p:txBody>
      </p:sp>
      <p:cxnSp>
        <p:nvCxnSpPr>
          <p:cNvPr id="120" name="119 Conector recto de flecha"/>
          <p:cNvCxnSpPr/>
          <p:nvPr/>
        </p:nvCxnSpPr>
        <p:spPr>
          <a:xfrm>
            <a:off x="3176792" y="5074460"/>
            <a:ext cx="553443" cy="2629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120 Conector recto de flecha"/>
          <p:cNvCxnSpPr/>
          <p:nvPr/>
        </p:nvCxnSpPr>
        <p:spPr>
          <a:xfrm flipH="1" flipV="1">
            <a:off x="3740934" y="4731940"/>
            <a:ext cx="2" cy="352463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87 Conector recto de flecha"/>
          <p:cNvCxnSpPr/>
          <p:nvPr/>
        </p:nvCxnSpPr>
        <p:spPr>
          <a:xfrm flipV="1">
            <a:off x="4725144" y="5048189"/>
            <a:ext cx="0" cy="480875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90 Conector recto de flecha"/>
          <p:cNvCxnSpPr/>
          <p:nvPr/>
        </p:nvCxnSpPr>
        <p:spPr>
          <a:xfrm>
            <a:off x="5877272" y="5529064"/>
            <a:ext cx="0" cy="1724497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" name="102 Imagen"/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6" t="16862" r="6707" b="70165"/>
          <a:stretch/>
        </p:blipFill>
        <p:spPr>
          <a:xfrm>
            <a:off x="399965" y="6294354"/>
            <a:ext cx="1640787" cy="422271"/>
          </a:xfrm>
          <a:prstGeom prst="rect">
            <a:avLst/>
          </a:prstGeom>
        </p:spPr>
      </p:pic>
      <p:pic>
        <p:nvPicPr>
          <p:cNvPr id="89" name="Picture 2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617" y="8695609"/>
            <a:ext cx="860175" cy="1391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1" name="160 Imagen"/>
          <p:cNvPicPr>
            <a:picLocks noChangeAspect="1"/>
          </p:cNvPicPr>
          <p:nvPr/>
        </p:nvPicPr>
        <p:blipFill rotWithShape="1"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22" t="14297" r="25314" b="14730"/>
          <a:stretch/>
        </p:blipFill>
        <p:spPr>
          <a:xfrm>
            <a:off x="1268760" y="8695609"/>
            <a:ext cx="306685" cy="345195"/>
          </a:xfrm>
          <a:prstGeom prst="rect">
            <a:avLst/>
          </a:prstGeom>
        </p:spPr>
      </p:pic>
      <p:pic>
        <p:nvPicPr>
          <p:cNvPr id="95" name="Picture 2"/>
          <p:cNvPicPr>
            <a:picLocks noChangeAspect="1" noChangeArrowheads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10"/>
          <a:stretch/>
        </p:blipFill>
        <p:spPr bwMode="auto">
          <a:xfrm>
            <a:off x="3583049" y="9141051"/>
            <a:ext cx="567773" cy="20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" name="Picture 2"/>
          <p:cNvPicPr>
            <a:picLocks noChangeAspect="1" noChangeArrowheads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10"/>
          <a:stretch/>
        </p:blipFill>
        <p:spPr bwMode="auto">
          <a:xfrm>
            <a:off x="5530801" y="9377483"/>
            <a:ext cx="567773" cy="20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6" name="Picture 2"/>
          <p:cNvPicPr>
            <a:picLocks noChangeAspect="1" noChangeArrowheads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10"/>
          <a:stretch/>
        </p:blipFill>
        <p:spPr bwMode="auto">
          <a:xfrm rot="16200000">
            <a:off x="2476851" y="8260346"/>
            <a:ext cx="567773" cy="20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7" name="Picture 2"/>
          <p:cNvPicPr>
            <a:picLocks noChangeAspect="1" noChangeArrowheads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10"/>
          <a:stretch/>
        </p:blipFill>
        <p:spPr bwMode="auto">
          <a:xfrm rot="16200000">
            <a:off x="5370392" y="5313228"/>
            <a:ext cx="567773" cy="212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8" name="Picture 2"/>
          <p:cNvPicPr>
            <a:picLocks noChangeAspect="1" noChangeArrowheads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10"/>
          <a:stretch/>
        </p:blipFill>
        <p:spPr bwMode="auto">
          <a:xfrm>
            <a:off x="3149259" y="3810353"/>
            <a:ext cx="567773" cy="20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9" name="Picture 2"/>
          <p:cNvPicPr>
            <a:picLocks noChangeAspect="1" noChangeArrowheads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10"/>
          <a:stretch/>
        </p:blipFill>
        <p:spPr bwMode="auto">
          <a:xfrm>
            <a:off x="5400708" y="3990947"/>
            <a:ext cx="567773" cy="20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0" name="Picture 2"/>
          <p:cNvPicPr>
            <a:picLocks noChangeAspect="1" noChangeArrowheads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10"/>
          <a:stretch/>
        </p:blipFill>
        <p:spPr bwMode="auto">
          <a:xfrm>
            <a:off x="926601" y="6745729"/>
            <a:ext cx="567773" cy="20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5" name="114 Imagen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4616" y="344488"/>
            <a:ext cx="854744" cy="1008112"/>
          </a:xfrm>
          <a:prstGeom prst="rect">
            <a:avLst/>
          </a:prstGeom>
        </p:spPr>
      </p:pic>
      <p:sp>
        <p:nvSpPr>
          <p:cNvPr id="117" name="116 CuadroTexto"/>
          <p:cNvSpPr txBox="1"/>
          <p:nvPr/>
        </p:nvSpPr>
        <p:spPr>
          <a:xfrm>
            <a:off x="5949280" y="814474"/>
            <a:ext cx="60783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900" b="1" dirty="0" smtClean="0">
                <a:solidFill>
                  <a:schemeClr val="bg1">
                    <a:lumMod val="75000"/>
                  </a:schemeClr>
                </a:solidFill>
                <a:latin typeface="Baskerville Old Face" pitchFamily="18" charset="0"/>
              </a:rPr>
              <a:t>BÚHO</a:t>
            </a:r>
            <a:endParaRPr lang="es-AR" sz="1400" b="1" dirty="0">
              <a:solidFill>
                <a:schemeClr val="bg1">
                  <a:lumMod val="75000"/>
                </a:schemeClr>
              </a:solidFill>
              <a:latin typeface="Baskerville Old Face" pitchFamily="18" charset="0"/>
            </a:endParaRPr>
          </a:p>
        </p:txBody>
      </p:sp>
      <p:sp>
        <p:nvSpPr>
          <p:cNvPr id="118" name="82 Proceso alternativo"/>
          <p:cNvSpPr/>
          <p:nvPr/>
        </p:nvSpPr>
        <p:spPr>
          <a:xfrm>
            <a:off x="3294408" y="3856062"/>
            <a:ext cx="334559" cy="118132"/>
          </a:xfrm>
          <a:prstGeom prst="flowChartAlternateProcess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AR"/>
          </a:p>
        </p:txBody>
      </p:sp>
      <p:sp>
        <p:nvSpPr>
          <p:cNvPr id="119" name="82 Proceso alternativo"/>
          <p:cNvSpPr/>
          <p:nvPr/>
        </p:nvSpPr>
        <p:spPr>
          <a:xfrm>
            <a:off x="5538382" y="3990947"/>
            <a:ext cx="334559" cy="118132"/>
          </a:xfrm>
          <a:prstGeom prst="flowChartAlternateProcess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AR"/>
          </a:p>
        </p:txBody>
      </p:sp>
      <p:sp>
        <p:nvSpPr>
          <p:cNvPr id="124" name="82 Proceso alternativo"/>
          <p:cNvSpPr/>
          <p:nvPr/>
        </p:nvSpPr>
        <p:spPr>
          <a:xfrm rot="16200000">
            <a:off x="2552388" y="8265679"/>
            <a:ext cx="334559" cy="118132"/>
          </a:xfrm>
          <a:prstGeom prst="flowChartAlternateProcess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AR"/>
          </a:p>
        </p:txBody>
      </p:sp>
      <p:sp>
        <p:nvSpPr>
          <p:cNvPr id="125" name="82 Proceso alternativo"/>
          <p:cNvSpPr/>
          <p:nvPr/>
        </p:nvSpPr>
        <p:spPr>
          <a:xfrm>
            <a:off x="3689348" y="9184796"/>
            <a:ext cx="334559" cy="118132"/>
          </a:xfrm>
          <a:prstGeom prst="flowChartAlternateProcess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AR"/>
          </a:p>
        </p:txBody>
      </p:sp>
      <p:sp>
        <p:nvSpPr>
          <p:cNvPr id="126" name="82 Proceso alternativo"/>
          <p:cNvSpPr/>
          <p:nvPr/>
        </p:nvSpPr>
        <p:spPr>
          <a:xfrm>
            <a:off x="5674372" y="9421925"/>
            <a:ext cx="334559" cy="118132"/>
          </a:xfrm>
          <a:prstGeom prst="flowChartAlternateProcess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AR"/>
          </a:p>
        </p:txBody>
      </p:sp>
      <p:sp>
        <p:nvSpPr>
          <p:cNvPr id="129" name="82 Proceso alternativo"/>
          <p:cNvSpPr/>
          <p:nvPr/>
        </p:nvSpPr>
        <p:spPr>
          <a:xfrm>
            <a:off x="1053078" y="6810575"/>
            <a:ext cx="334559" cy="118132"/>
          </a:xfrm>
          <a:prstGeom prst="flowChartAlternateProcess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AR"/>
          </a:p>
        </p:txBody>
      </p:sp>
      <p:sp>
        <p:nvSpPr>
          <p:cNvPr id="102" name="101 Rectángulo"/>
          <p:cNvSpPr/>
          <p:nvPr/>
        </p:nvSpPr>
        <p:spPr>
          <a:xfrm>
            <a:off x="244746" y="6876880"/>
            <a:ext cx="1920055" cy="461665"/>
          </a:xfrm>
          <a:prstGeom prst="rect">
            <a:avLst/>
          </a:prstGeom>
          <a:solidFill>
            <a:srgbClr val="FFFF99">
              <a:alpha val="69804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s-AR" sz="1200" dirty="0">
                <a:solidFill>
                  <a:schemeClr val="tx2"/>
                </a:solidFill>
                <a:latin typeface="Franklin Gothic Medium Cond" pitchFamily="34" charset="0"/>
                <a:cs typeface="MV Boli" panose="02000500030200090000" pitchFamily="2" charset="0"/>
              </a:rPr>
              <a:t>Estudiante sin Matricular en el SGE* en el año en Curso.</a:t>
            </a:r>
          </a:p>
        </p:txBody>
      </p:sp>
      <p:cxnSp>
        <p:nvCxnSpPr>
          <p:cNvPr id="104" name="103 Conector recto de flecha"/>
          <p:cNvCxnSpPr/>
          <p:nvPr/>
        </p:nvCxnSpPr>
        <p:spPr>
          <a:xfrm>
            <a:off x="1212408" y="6684882"/>
            <a:ext cx="317" cy="191998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82 Proceso alternativo"/>
          <p:cNvSpPr/>
          <p:nvPr/>
        </p:nvSpPr>
        <p:spPr>
          <a:xfrm rot="16200000">
            <a:off x="5439896" y="5306209"/>
            <a:ext cx="334559" cy="118132"/>
          </a:xfrm>
          <a:prstGeom prst="flowChartAlternateProcess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AR"/>
          </a:p>
        </p:txBody>
      </p:sp>
      <p:cxnSp>
        <p:nvCxnSpPr>
          <p:cNvPr id="90" name="89 Conector recto de flecha"/>
          <p:cNvCxnSpPr/>
          <p:nvPr/>
        </p:nvCxnSpPr>
        <p:spPr>
          <a:xfrm>
            <a:off x="4712591" y="5529064"/>
            <a:ext cx="1164681" cy="0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112 Rectángulo"/>
          <p:cNvSpPr/>
          <p:nvPr/>
        </p:nvSpPr>
        <p:spPr>
          <a:xfrm>
            <a:off x="3717032" y="1064568"/>
            <a:ext cx="342900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AR" sz="900" dirty="0">
                <a:solidFill>
                  <a:schemeClr val="accent6">
                    <a:lumMod val="75000"/>
                  </a:schemeClr>
                </a:solidFill>
                <a:latin typeface="Franklin Gothic Medium Cond" pitchFamily="34" charset="0"/>
                <a:cs typeface="MV Boli" panose="02000500030200090000" pitchFamily="2" charset="0"/>
              </a:rPr>
              <a:t>* Solo disponible para </a:t>
            </a:r>
            <a:r>
              <a:rPr lang="es-AR" sz="900" dirty="0" err="1">
                <a:solidFill>
                  <a:schemeClr val="accent6">
                    <a:lumMod val="75000"/>
                  </a:schemeClr>
                </a:solidFill>
                <a:latin typeface="Franklin Gothic Medium Cond" pitchFamily="34" charset="0"/>
                <a:cs typeface="MV Boli" panose="02000500030200090000" pitchFamily="2" charset="0"/>
              </a:rPr>
              <a:t>Android</a:t>
            </a:r>
            <a:r>
              <a:rPr lang="es-AR" sz="900" dirty="0">
                <a:solidFill>
                  <a:schemeClr val="accent6">
                    <a:lumMod val="75000"/>
                  </a:schemeClr>
                </a:solidFill>
                <a:latin typeface="Franklin Gothic Medium Cond" pitchFamily="34" charset="0"/>
                <a:cs typeface="MV Boli" panose="02000500030200090000" pitchFamily="2" charset="0"/>
              </a:rPr>
              <a:t> Versión 6,7 y 8.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067" y="6374018"/>
            <a:ext cx="381000" cy="11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3889" y="8026776"/>
            <a:ext cx="381000" cy="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1" name="Picture 4"/>
          <p:cNvPicPr>
            <a:picLocks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028" y="8107176"/>
            <a:ext cx="381000" cy="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2" name="Picture 4"/>
          <p:cNvPicPr>
            <a:picLocks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2407" y="8354212"/>
            <a:ext cx="180000" cy="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550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66"/>
          <a:stretch/>
        </p:blipFill>
        <p:spPr bwMode="auto">
          <a:xfrm rot="10800000">
            <a:off x="0" y="-7202"/>
            <a:ext cx="6867134" cy="946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0" name="119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8632" y="344488"/>
            <a:ext cx="854744" cy="1008112"/>
          </a:xfrm>
          <a:prstGeom prst="rect">
            <a:avLst/>
          </a:prstGeom>
        </p:spPr>
      </p:pic>
      <p:pic>
        <p:nvPicPr>
          <p:cNvPr id="11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6105" y="9223910"/>
            <a:ext cx="1143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48" name="147 Grupo"/>
          <p:cNvGrpSpPr/>
          <p:nvPr/>
        </p:nvGrpSpPr>
        <p:grpSpPr>
          <a:xfrm>
            <a:off x="988827" y="8049344"/>
            <a:ext cx="2347408" cy="871411"/>
            <a:chOff x="4475454" y="1402348"/>
            <a:chExt cx="2337921" cy="1526500"/>
          </a:xfrm>
        </p:grpSpPr>
        <p:sp>
          <p:nvSpPr>
            <p:cNvPr id="149" name="148 Rectángulo"/>
            <p:cNvSpPr/>
            <p:nvPr/>
          </p:nvSpPr>
          <p:spPr>
            <a:xfrm>
              <a:off x="4475454" y="1402348"/>
              <a:ext cx="2323326" cy="1524897"/>
            </a:xfrm>
            <a:prstGeom prst="rect">
              <a:avLst/>
            </a:prstGeom>
            <a:solidFill>
              <a:srgbClr val="EEEEEE"/>
            </a:solidFill>
            <a:ln>
              <a:noFill/>
              <a:prstDash val="sysDot"/>
            </a:ln>
            <a:effectLst>
              <a:glow>
                <a:schemeClr val="accent1">
                  <a:alpha val="40000"/>
                </a:schemeClr>
              </a:glow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pic>
          <p:nvPicPr>
            <p:cNvPr id="150" name="Imagen 6"/>
            <p:cNvPicPr>
              <a:picLocks noChangeAspect="1"/>
            </p:cNvPicPr>
            <p:nvPr/>
          </p:nvPicPr>
          <p:blipFill rotWithShape="1">
            <a:blip r:embed="rId6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</a:blip>
            <a:srcRect l="6742" t="109" r="5167" b="801"/>
            <a:stretch/>
          </p:blipFill>
          <p:spPr>
            <a:xfrm rot="5400000" flipV="1">
              <a:off x="6386500" y="1151658"/>
              <a:ext cx="169442" cy="684309"/>
            </a:xfrm>
            <a:prstGeom prst="rect">
              <a:avLst/>
            </a:prstGeom>
          </p:spPr>
        </p:pic>
        <p:pic>
          <p:nvPicPr>
            <p:cNvPr id="151" name="Imagen 6"/>
            <p:cNvPicPr>
              <a:picLocks noChangeAspect="1"/>
            </p:cNvPicPr>
            <p:nvPr/>
          </p:nvPicPr>
          <p:blipFill rotWithShape="1">
            <a:blip r:embed="rId6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</a:blip>
            <a:srcRect l="6742" t="109" r="5167" b="801"/>
            <a:stretch/>
          </p:blipFill>
          <p:spPr>
            <a:xfrm rot="16200000">
              <a:off x="4855282" y="2501972"/>
              <a:ext cx="169442" cy="684309"/>
            </a:xfrm>
            <a:prstGeom prst="rect">
              <a:avLst/>
            </a:prstGeom>
          </p:spPr>
        </p:pic>
      </p:grpSp>
      <p:grpSp>
        <p:nvGrpSpPr>
          <p:cNvPr id="2064" name="2063 Grupo"/>
          <p:cNvGrpSpPr/>
          <p:nvPr/>
        </p:nvGrpSpPr>
        <p:grpSpPr>
          <a:xfrm>
            <a:off x="4905344" y="3702685"/>
            <a:ext cx="1620000" cy="2700000"/>
            <a:chOff x="5049360" y="4808984"/>
            <a:chExt cx="1620000" cy="2340000"/>
          </a:xfrm>
        </p:grpSpPr>
        <p:pic>
          <p:nvPicPr>
            <p:cNvPr id="92" name="91 Imagen"/>
            <p:cNvPicPr preferRelativeResize="0">
              <a:picLocks/>
            </p:cNvPicPr>
            <p:nvPr/>
          </p:nvPicPr>
          <p:blipFill>
            <a:blip r:embed="rId7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49360" y="4808984"/>
              <a:ext cx="1620000" cy="2340000"/>
            </a:xfrm>
            <a:prstGeom prst="rect">
              <a:avLst/>
            </a:prstGeom>
          </p:spPr>
        </p:pic>
        <p:pic>
          <p:nvPicPr>
            <p:cNvPr id="2063" name="2062 Imagen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3" t="3791" b="35163"/>
            <a:stretch/>
          </p:blipFill>
          <p:spPr>
            <a:xfrm>
              <a:off x="5117146" y="5116017"/>
              <a:ext cx="1476000" cy="1815356"/>
            </a:xfrm>
            <a:prstGeom prst="rect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</p:pic>
        <p:sp>
          <p:nvSpPr>
            <p:cNvPr id="95" name="94 Rectángulo"/>
            <p:cNvSpPr/>
            <p:nvPr/>
          </p:nvSpPr>
          <p:spPr>
            <a:xfrm>
              <a:off x="5544514" y="5101267"/>
              <a:ext cx="605362" cy="177900"/>
            </a:xfrm>
            <a:prstGeom prst="rect">
              <a:avLst/>
            </a:prstGeom>
            <a:noFill/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</p:grpSp>
      <p:pic>
        <p:nvPicPr>
          <p:cNvPr id="5" name="Imagen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3442" y="9313561"/>
            <a:ext cx="2185552" cy="62234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3511" y="9423268"/>
            <a:ext cx="1086707" cy="372224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11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3460" y="9602564"/>
            <a:ext cx="169128" cy="276782"/>
          </a:xfrm>
          <a:prstGeom prst="rect">
            <a:avLst/>
          </a:prstGeom>
        </p:spPr>
      </p:pic>
      <p:pic>
        <p:nvPicPr>
          <p:cNvPr id="30" name="Imagen 29"/>
          <p:cNvPicPr>
            <a:picLocks noChangeAspect="1"/>
          </p:cNvPicPr>
          <p:nvPr/>
        </p:nvPicPr>
        <p:blipFill>
          <a:blip r:embed="rId11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 rot="3180358">
            <a:off x="509713" y="9400965"/>
            <a:ext cx="310379" cy="255491"/>
          </a:xfrm>
          <a:prstGeom prst="rect">
            <a:avLst/>
          </a:prstGeom>
        </p:spPr>
      </p:pic>
      <p:pic>
        <p:nvPicPr>
          <p:cNvPr id="31" name="Imagen 30"/>
          <p:cNvPicPr>
            <a:picLocks noChangeAspect="1"/>
          </p:cNvPicPr>
          <p:nvPr/>
        </p:nvPicPr>
        <p:blipFill>
          <a:blip r:embed="rId11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 rot="4812167">
            <a:off x="124009" y="9473457"/>
            <a:ext cx="298904" cy="416801"/>
          </a:xfrm>
          <a:prstGeom prst="rect">
            <a:avLst/>
          </a:prstGeom>
        </p:spPr>
      </p:pic>
      <p:cxnSp>
        <p:nvCxnSpPr>
          <p:cNvPr id="77" name="76 Conector recto de flecha"/>
          <p:cNvCxnSpPr/>
          <p:nvPr/>
        </p:nvCxnSpPr>
        <p:spPr>
          <a:xfrm flipH="1">
            <a:off x="3923761" y="5692581"/>
            <a:ext cx="216577" cy="0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20 Grupo"/>
          <p:cNvGrpSpPr/>
          <p:nvPr/>
        </p:nvGrpSpPr>
        <p:grpSpPr>
          <a:xfrm>
            <a:off x="4005064" y="7725488"/>
            <a:ext cx="2700000" cy="1620000"/>
            <a:chOff x="4473377" y="7401274"/>
            <a:chExt cx="2340000" cy="1620000"/>
          </a:xfrm>
        </p:grpSpPr>
        <p:pic>
          <p:nvPicPr>
            <p:cNvPr id="84" name="83 Imagen"/>
            <p:cNvPicPr preferRelativeResize="0">
              <a:picLocks/>
            </p:cNvPicPr>
            <p:nvPr/>
          </p:nvPicPr>
          <p:blipFill>
            <a:blip r:embed="rId7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4833377" y="7041274"/>
              <a:ext cx="1620000" cy="2340000"/>
            </a:xfrm>
            <a:prstGeom prst="rect">
              <a:avLst/>
            </a:prstGeom>
          </p:spPr>
        </p:pic>
        <p:pic>
          <p:nvPicPr>
            <p:cNvPr id="62" name="61 Imagen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82" t="3809" r="2955" b="58019"/>
            <a:stretch/>
          </p:blipFill>
          <p:spPr>
            <a:xfrm>
              <a:off x="4796850" y="7458877"/>
              <a:ext cx="1800000" cy="1510309"/>
            </a:xfrm>
            <a:prstGeom prst="rect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</p:pic>
        <p:sp>
          <p:nvSpPr>
            <p:cNvPr id="96" name="95 Rectángulo"/>
            <p:cNvSpPr/>
            <p:nvPr/>
          </p:nvSpPr>
          <p:spPr>
            <a:xfrm>
              <a:off x="4880848" y="7453219"/>
              <a:ext cx="1184224" cy="227629"/>
            </a:xfrm>
            <a:prstGeom prst="rect">
              <a:avLst/>
            </a:prstGeom>
            <a:noFill/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grpSp>
        <p:nvGrpSpPr>
          <p:cNvPr id="2074" name="2073 Grupo"/>
          <p:cNvGrpSpPr/>
          <p:nvPr/>
        </p:nvGrpSpPr>
        <p:grpSpPr>
          <a:xfrm>
            <a:off x="72012" y="4449304"/>
            <a:ext cx="1980000" cy="3240000"/>
            <a:chOff x="107796" y="3989960"/>
            <a:chExt cx="1980000" cy="3240000"/>
          </a:xfrm>
        </p:grpSpPr>
        <p:pic>
          <p:nvPicPr>
            <p:cNvPr id="46" name="45 Imagen"/>
            <p:cNvPicPr preferRelativeResize="0">
              <a:picLocks/>
            </p:cNvPicPr>
            <p:nvPr/>
          </p:nvPicPr>
          <p:blipFill>
            <a:blip r:embed="rId7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796" y="3989960"/>
              <a:ext cx="1980000" cy="3240000"/>
            </a:xfrm>
            <a:prstGeom prst="rect">
              <a:avLst/>
            </a:prstGeom>
          </p:spPr>
        </p:pic>
        <p:pic>
          <p:nvPicPr>
            <p:cNvPr id="70" name="69 Imagen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823" b="31439"/>
            <a:stretch/>
          </p:blipFill>
          <p:spPr>
            <a:xfrm>
              <a:off x="202488" y="4377296"/>
              <a:ext cx="1800000" cy="2524817"/>
            </a:xfrm>
            <a:prstGeom prst="rect">
              <a:avLst/>
            </a:prstGeom>
            <a:ln w="12700">
              <a:solidFill>
                <a:schemeClr val="bg2">
                  <a:lumMod val="50000"/>
                </a:schemeClr>
              </a:solidFill>
            </a:ln>
          </p:spPr>
        </p:pic>
      </p:grpSp>
      <p:sp>
        <p:nvSpPr>
          <p:cNvPr id="7" name="6 Rectángulo"/>
          <p:cNvSpPr/>
          <p:nvPr/>
        </p:nvSpPr>
        <p:spPr>
          <a:xfrm>
            <a:off x="2189608" y="9321485"/>
            <a:ext cx="3032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b="1" dirty="0">
                <a:solidFill>
                  <a:srgbClr val="2B56AB"/>
                </a:solidFill>
                <a:latin typeface="Franklin Gothic Medium Cond" pitchFamily="34" charset="0"/>
                <a:cs typeface="MV Boli" panose="02000500030200090000" pitchFamily="2" charset="0"/>
              </a:rPr>
              <a:t>*</a:t>
            </a:r>
            <a:endParaRPr lang="es-AR" b="1" dirty="0"/>
          </a:p>
        </p:txBody>
      </p:sp>
      <p:sp>
        <p:nvSpPr>
          <p:cNvPr id="111" name="110 Rectángulo"/>
          <p:cNvSpPr/>
          <p:nvPr/>
        </p:nvSpPr>
        <p:spPr>
          <a:xfrm>
            <a:off x="313658" y="4426371"/>
            <a:ext cx="3512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AR" sz="2400" dirty="0" smtClean="0">
                <a:solidFill>
                  <a:schemeClr val="accent6">
                    <a:lumMod val="75000"/>
                  </a:schemeClr>
                </a:solidFill>
                <a:latin typeface="Kaushan Script" pitchFamily="66" charset="0"/>
                <a:cs typeface="MV Boli" panose="02000500030200090000" pitchFamily="2" charset="0"/>
              </a:rPr>
              <a:t>1</a:t>
            </a:r>
            <a:r>
              <a:rPr lang="es-AR" sz="2000" dirty="0" smtClean="0">
                <a:solidFill>
                  <a:srgbClr val="C00000"/>
                </a:solidFill>
                <a:latin typeface="Kaushan Script" pitchFamily="66" charset="0"/>
                <a:cs typeface="MV Boli" panose="02000500030200090000" pitchFamily="2" charset="0"/>
              </a:rPr>
              <a:t> </a:t>
            </a:r>
            <a:endParaRPr lang="es-AR" sz="2000" dirty="0">
              <a:solidFill>
                <a:srgbClr val="C00000"/>
              </a:solidFill>
              <a:latin typeface="Kaushan Script" pitchFamily="66" charset="0"/>
              <a:cs typeface="MV Boli" panose="02000500030200090000" pitchFamily="2" charset="0"/>
            </a:endParaRPr>
          </a:p>
        </p:txBody>
      </p:sp>
      <p:sp>
        <p:nvSpPr>
          <p:cNvPr id="114" name="113 Rectángulo"/>
          <p:cNvSpPr/>
          <p:nvPr/>
        </p:nvSpPr>
        <p:spPr>
          <a:xfrm>
            <a:off x="4941168" y="3656856"/>
            <a:ext cx="3933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AR" sz="2400" dirty="0" smtClean="0">
                <a:solidFill>
                  <a:schemeClr val="accent6">
                    <a:lumMod val="75000"/>
                  </a:schemeClr>
                </a:solidFill>
                <a:latin typeface="Kaushan Script" pitchFamily="66" charset="0"/>
                <a:cs typeface="MV Boli" panose="02000500030200090000" pitchFamily="2" charset="0"/>
              </a:rPr>
              <a:t>4</a:t>
            </a:r>
            <a:r>
              <a:rPr lang="es-AR" sz="2000" dirty="0" smtClean="0">
                <a:solidFill>
                  <a:srgbClr val="C00000"/>
                </a:solidFill>
                <a:latin typeface="Kaushan Script" pitchFamily="66" charset="0"/>
                <a:cs typeface="MV Boli" panose="02000500030200090000" pitchFamily="2" charset="0"/>
              </a:rPr>
              <a:t> </a:t>
            </a:r>
            <a:endParaRPr lang="es-AR" sz="2000" dirty="0">
              <a:solidFill>
                <a:srgbClr val="C00000"/>
              </a:solidFill>
              <a:latin typeface="Kaushan Script" pitchFamily="66" charset="0"/>
              <a:cs typeface="MV Boli" panose="02000500030200090000" pitchFamily="2" charset="0"/>
            </a:endParaRPr>
          </a:p>
        </p:txBody>
      </p:sp>
      <p:grpSp>
        <p:nvGrpSpPr>
          <p:cNvPr id="16" name="15 Grupo"/>
          <p:cNvGrpSpPr/>
          <p:nvPr/>
        </p:nvGrpSpPr>
        <p:grpSpPr>
          <a:xfrm>
            <a:off x="2452692" y="4448944"/>
            <a:ext cx="1980000" cy="3240000"/>
            <a:chOff x="2511738" y="5743013"/>
            <a:chExt cx="1980000" cy="3240000"/>
          </a:xfrm>
        </p:grpSpPr>
        <p:pic>
          <p:nvPicPr>
            <p:cNvPr id="47" name="46 Imagen"/>
            <p:cNvPicPr preferRelativeResize="0">
              <a:picLocks/>
            </p:cNvPicPr>
            <p:nvPr/>
          </p:nvPicPr>
          <p:blipFill>
            <a:blip r:embed="rId7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1738" y="5743013"/>
              <a:ext cx="1980000" cy="3240000"/>
            </a:xfrm>
            <a:prstGeom prst="rect">
              <a:avLst/>
            </a:prstGeom>
          </p:spPr>
        </p:pic>
        <p:pic>
          <p:nvPicPr>
            <p:cNvPr id="9" name="8 Imagen"/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2" t="3953" r="2049" b="27371"/>
            <a:stretch/>
          </p:blipFill>
          <p:spPr>
            <a:xfrm>
              <a:off x="2586170" y="6108209"/>
              <a:ext cx="1800000" cy="2540797"/>
            </a:xfrm>
            <a:prstGeom prst="rect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</p:pic>
        <p:sp>
          <p:nvSpPr>
            <p:cNvPr id="83" name="82 Rectángulo"/>
            <p:cNvSpPr/>
            <p:nvPr/>
          </p:nvSpPr>
          <p:spPr>
            <a:xfrm rot="5400000">
              <a:off x="4021003" y="6105128"/>
              <a:ext cx="252000" cy="252000"/>
            </a:xfrm>
            <a:prstGeom prst="rect">
              <a:avLst/>
            </a:prstGeom>
            <a:noFill/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85" name="84 Rectángulo"/>
            <p:cNvSpPr/>
            <p:nvPr/>
          </p:nvSpPr>
          <p:spPr>
            <a:xfrm rot="5400000">
              <a:off x="2618578" y="6097576"/>
              <a:ext cx="252000" cy="252000"/>
            </a:xfrm>
            <a:prstGeom prst="rect">
              <a:avLst/>
            </a:prstGeom>
            <a:noFill/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86" name="85 Rectángulo"/>
            <p:cNvSpPr/>
            <p:nvPr/>
          </p:nvSpPr>
          <p:spPr>
            <a:xfrm rot="5400000">
              <a:off x="3519859" y="6097576"/>
              <a:ext cx="252000" cy="252000"/>
            </a:xfrm>
            <a:prstGeom prst="rect">
              <a:avLst/>
            </a:prstGeom>
            <a:noFill/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pic>
          <p:nvPicPr>
            <p:cNvPr id="118" name="117 Imagen"/>
            <p:cNvPicPr>
              <a:picLocks noChangeAspect="1"/>
            </p:cNvPicPr>
            <p:nvPr/>
          </p:nvPicPr>
          <p:blipFill rotWithShape="1"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922" t="14297" r="25314" b="14730"/>
            <a:stretch/>
          </p:blipFill>
          <p:spPr>
            <a:xfrm>
              <a:off x="3237316" y="7559186"/>
              <a:ext cx="306685" cy="345195"/>
            </a:xfrm>
            <a:prstGeom prst="rect">
              <a:avLst/>
            </a:prstGeom>
          </p:spPr>
        </p:pic>
      </p:grpSp>
      <p:sp>
        <p:nvSpPr>
          <p:cNvPr id="133" name="132 Rectángulo"/>
          <p:cNvSpPr/>
          <p:nvPr/>
        </p:nvSpPr>
        <p:spPr>
          <a:xfrm>
            <a:off x="3984689" y="7721203"/>
            <a:ext cx="4123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AR" sz="2400" dirty="0" smtClean="0">
                <a:solidFill>
                  <a:schemeClr val="accent6">
                    <a:lumMod val="75000"/>
                  </a:schemeClr>
                </a:solidFill>
                <a:latin typeface="Kaushan Script" pitchFamily="66" charset="0"/>
                <a:cs typeface="MV Boli" panose="02000500030200090000" pitchFamily="2" charset="0"/>
              </a:rPr>
              <a:t>5</a:t>
            </a:r>
            <a:r>
              <a:rPr lang="es-AR" sz="2000" dirty="0" smtClean="0">
                <a:solidFill>
                  <a:srgbClr val="C00000"/>
                </a:solidFill>
                <a:latin typeface="Kaushan Script" pitchFamily="66" charset="0"/>
                <a:cs typeface="MV Boli" panose="02000500030200090000" pitchFamily="2" charset="0"/>
              </a:rPr>
              <a:t> </a:t>
            </a:r>
            <a:endParaRPr lang="es-AR" sz="2000" dirty="0">
              <a:solidFill>
                <a:srgbClr val="C00000"/>
              </a:solidFill>
              <a:latin typeface="Kaushan Script" pitchFamily="66" charset="0"/>
              <a:cs typeface="MV Boli" panose="02000500030200090000" pitchFamily="2" charset="0"/>
            </a:endParaRPr>
          </a:p>
        </p:txBody>
      </p:sp>
      <p:cxnSp>
        <p:nvCxnSpPr>
          <p:cNvPr id="139" name="138 Conector recto de flecha"/>
          <p:cNvCxnSpPr/>
          <p:nvPr/>
        </p:nvCxnSpPr>
        <p:spPr>
          <a:xfrm flipV="1">
            <a:off x="2287245" y="3028765"/>
            <a:ext cx="0" cy="1908000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100 Conector recto de flecha"/>
          <p:cNvCxnSpPr/>
          <p:nvPr/>
        </p:nvCxnSpPr>
        <p:spPr>
          <a:xfrm>
            <a:off x="2287244" y="3034374"/>
            <a:ext cx="396000" cy="0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104 Conector recto de flecha"/>
          <p:cNvCxnSpPr/>
          <p:nvPr/>
        </p:nvCxnSpPr>
        <p:spPr>
          <a:xfrm>
            <a:off x="2280529" y="4929507"/>
            <a:ext cx="284375" cy="0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127 Conector recto de flecha"/>
          <p:cNvCxnSpPr/>
          <p:nvPr/>
        </p:nvCxnSpPr>
        <p:spPr>
          <a:xfrm>
            <a:off x="3574396" y="4225130"/>
            <a:ext cx="1808829" cy="0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144 Conector recto de flecha"/>
          <p:cNvCxnSpPr/>
          <p:nvPr/>
        </p:nvCxnSpPr>
        <p:spPr>
          <a:xfrm flipV="1">
            <a:off x="2189608" y="5961112"/>
            <a:ext cx="0" cy="2080520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152 Rectángulo"/>
          <p:cNvSpPr/>
          <p:nvPr/>
        </p:nvSpPr>
        <p:spPr>
          <a:xfrm>
            <a:off x="1072988" y="8193360"/>
            <a:ext cx="2180803" cy="600164"/>
          </a:xfrm>
          <a:prstGeom prst="rect">
            <a:avLst/>
          </a:prstGeom>
          <a:ln>
            <a:noFill/>
          </a:ln>
          <a:effectLst>
            <a:softEdge rad="317500"/>
          </a:effectLst>
        </p:spPr>
        <p:txBody>
          <a:bodyPr wrap="square">
            <a:spAutoFit/>
          </a:bodyPr>
          <a:lstStyle/>
          <a:p>
            <a:pPr algn="ctr">
              <a:tabLst>
                <a:tab pos="450850" algn="l"/>
              </a:tabLst>
            </a:pPr>
            <a:r>
              <a:rPr lang="es-AR" sz="1100" dirty="0" smtClean="0">
                <a:solidFill>
                  <a:srgbClr val="2B56AB"/>
                </a:solidFill>
                <a:latin typeface="Franklin Gothic Medium Cond" pitchFamily="34" charset="0"/>
                <a:cs typeface="MV Boli" panose="02000500030200090000" pitchFamily="2" charset="0"/>
              </a:rPr>
              <a:t>Notas </a:t>
            </a:r>
            <a:r>
              <a:rPr lang="es-AR" sz="1100" dirty="0">
                <a:solidFill>
                  <a:srgbClr val="2B56AB"/>
                </a:solidFill>
                <a:latin typeface="Franklin Gothic Medium Cond" pitchFamily="34" charset="0"/>
                <a:cs typeface="MV Boli" panose="02000500030200090000" pitchFamily="2" charset="0"/>
              </a:rPr>
              <a:t>Parciales y Finales por Trimestre</a:t>
            </a:r>
            <a:r>
              <a:rPr lang="es-AR" sz="1100" dirty="0" smtClean="0">
                <a:solidFill>
                  <a:srgbClr val="2B56AB"/>
                </a:solidFill>
                <a:latin typeface="Franklin Gothic Medium Cond" pitchFamily="34" charset="0"/>
                <a:cs typeface="MV Boli" panose="02000500030200090000" pitchFamily="2" charset="0"/>
              </a:rPr>
              <a:t>.</a:t>
            </a:r>
          </a:p>
          <a:p>
            <a:pPr algn="ctr">
              <a:tabLst>
                <a:tab pos="450850" algn="l"/>
              </a:tabLst>
            </a:pPr>
            <a:r>
              <a:rPr lang="es-AR" sz="1100" dirty="0" smtClean="0">
                <a:solidFill>
                  <a:srgbClr val="2B56AB"/>
                </a:solidFill>
                <a:latin typeface="Franklin Gothic Medium Cond" pitchFamily="34" charset="0"/>
                <a:cs typeface="MV Boli" panose="02000500030200090000" pitchFamily="2" charset="0"/>
              </a:rPr>
              <a:t> </a:t>
            </a:r>
            <a:r>
              <a:rPr lang="es-AR" sz="1100" dirty="0">
                <a:solidFill>
                  <a:srgbClr val="2B56AB"/>
                </a:solidFill>
                <a:latin typeface="Franklin Gothic Medium Cond" pitchFamily="34" charset="0"/>
                <a:cs typeface="MV Boli" panose="02000500030200090000" pitchFamily="2" charset="0"/>
              </a:rPr>
              <a:t>Se hacen visibles a medida que el Docente las Registra en el </a:t>
            </a:r>
            <a:r>
              <a:rPr lang="es-AR" sz="1100" dirty="0" smtClean="0">
                <a:solidFill>
                  <a:srgbClr val="2B56AB"/>
                </a:solidFill>
                <a:latin typeface="Franklin Gothic Medium Cond" pitchFamily="34" charset="0"/>
                <a:cs typeface="MV Boli" panose="02000500030200090000" pitchFamily="2" charset="0"/>
              </a:rPr>
              <a:t>Sistema.</a:t>
            </a:r>
            <a:endParaRPr lang="es-AR" sz="1100" dirty="0">
              <a:solidFill>
                <a:srgbClr val="2B56AB"/>
              </a:solidFill>
              <a:latin typeface="Franklin Gothic Medium Cond" pitchFamily="34" charset="0"/>
              <a:cs typeface="MV Boli" panose="02000500030200090000" pitchFamily="2" charset="0"/>
            </a:endParaRPr>
          </a:p>
        </p:txBody>
      </p:sp>
      <p:cxnSp>
        <p:nvCxnSpPr>
          <p:cNvPr id="156" name="155 Conector recto de flecha"/>
          <p:cNvCxnSpPr/>
          <p:nvPr/>
        </p:nvCxnSpPr>
        <p:spPr>
          <a:xfrm>
            <a:off x="4201451" y="4930601"/>
            <a:ext cx="368535" cy="0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161 Conector recto de flecha"/>
          <p:cNvCxnSpPr/>
          <p:nvPr/>
        </p:nvCxnSpPr>
        <p:spPr>
          <a:xfrm>
            <a:off x="4569986" y="4925315"/>
            <a:ext cx="0" cy="2846832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0" name="79 Imagen"/>
          <p:cNvPicPr preferRelativeResize="0">
            <a:picLocks/>
          </p:cNvPicPr>
          <p:nvPr/>
        </p:nvPicPr>
        <p:blipFill>
          <a:blip r:embed="rId7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170" y="1496616"/>
            <a:ext cx="1620000" cy="2700000"/>
          </a:xfrm>
          <a:prstGeom prst="rect">
            <a:avLst/>
          </a:prstGeom>
        </p:spPr>
      </p:pic>
      <p:pic>
        <p:nvPicPr>
          <p:cNvPr id="2057" name="2056 Imagen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70" t="3523" r="1870" b="23390"/>
          <a:stretch/>
        </p:blipFill>
        <p:spPr>
          <a:xfrm>
            <a:off x="2640352" y="1922152"/>
            <a:ext cx="1476000" cy="2001469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</p:pic>
      <p:sp>
        <p:nvSpPr>
          <p:cNvPr id="193" name="192 Rectángulo"/>
          <p:cNvSpPr/>
          <p:nvPr/>
        </p:nvSpPr>
        <p:spPr>
          <a:xfrm>
            <a:off x="2636912" y="1517882"/>
            <a:ext cx="4699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AR" sz="2400" dirty="0">
                <a:solidFill>
                  <a:schemeClr val="accent6">
                    <a:lumMod val="75000"/>
                  </a:schemeClr>
                </a:solidFill>
                <a:latin typeface="Kaushan Script" pitchFamily="66" charset="0"/>
                <a:cs typeface="MV Boli" panose="02000500030200090000" pitchFamily="2" charset="0"/>
              </a:rPr>
              <a:t>3</a:t>
            </a:r>
            <a:r>
              <a:rPr lang="es-AR" sz="2000" dirty="0" smtClean="0">
                <a:solidFill>
                  <a:srgbClr val="C00000"/>
                </a:solidFill>
                <a:latin typeface="Kaushan Script" pitchFamily="66" charset="0"/>
                <a:cs typeface="MV Boli" panose="02000500030200090000" pitchFamily="2" charset="0"/>
              </a:rPr>
              <a:t> </a:t>
            </a:r>
            <a:endParaRPr lang="es-AR" sz="2000" dirty="0">
              <a:solidFill>
                <a:srgbClr val="C00000"/>
              </a:solidFill>
              <a:latin typeface="Kaushan Script" pitchFamily="66" charset="0"/>
              <a:cs typeface="MV Boli" panose="02000500030200090000" pitchFamily="2" charset="0"/>
            </a:endParaRPr>
          </a:p>
        </p:txBody>
      </p:sp>
      <p:sp>
        <p:nvSpPr>
          <p:cNvPr id="169" name="168 CuadroTexto"/>
          <p:cNvSpPr txBox="1"/>
          <p:nvPr/>
        </p:nvSpPr>
        <p:spPr>
          <a:xfrm>
            <a:off x="-85810" y="705689"/>
            <a:ext cx="68353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200" dirty="0">
                <a:solidFill>
                  <a:srgbClr val="2B56AB"/>
                </a:solidFill>
                <a:latin typeface="Kaushan Script" pitchFamily="66" charset="0"/>
                <a:ea typeface="Batang" panose="02030600000101010101" pitchFamily="18" charset="-127"/>
              </a:rPr>
              <a:t>¿</a:t>
            </a:r>
            <a:r>
              <a:rPr lang="es-AR" sz="2200" dirty="0" smtClean="0">
                <a:solidFill>
                  <a:srgbClr val="2B56AB"/>
                </a:solidFill>
                <a:latin typeface="Kaushan Script" pitchFamily="66" charset="0"/>
                <a:ea typeface="Batang" panose="02030600000101010101" pitchFamily="18" charset="-127"/>
              </a:rPr>
              <a:t>Qué puedes hacer como </a:t>
            </a:r>
            <a:r>
              <a:rPr lang="es-AR" sz="2200" dirty="0" smtClean="0">
                <a:solidFill>
                  <a:schemeClr val="accent6">
                    <a:lumMod val="75000"/>
                  </a:schemeClr>
                </a:solidFill>
                <a:latin typeface="Kaushan Script" pitchFamily="66" charset="0"/>
                <a:cs typeface="MV Boli" panose="02000500030200090000" pitchFamily="2" charset="0"/>
              </a:rPr>
              <a:t>Tutor</a:t>
            </a:r>
            <a:r>
              <a:rPr lang="es-AR" sz="2200" dirty="0" smtClean="0">
                <a:solidFill>
                  <a:srgbClr val="2B56AB"/>
                </a:solidFill>
                <a:latin typeface="Kaushan Script" pitchFamily="66" charset="0"/>
                <a:ea typeface="Batang" panose="02030600000101010101" pitchFamily="18" charset="-127"/>
              </a:rPr>
              <a:t> de </a:t>
            </a:r>
            <a:r>
              <a:rPr lang="es-AR" sz="2200" dirty="0" smtClean="0">
                <a:solidFill>
                  <a:schemeClr val="accent6">
                    <a:lumMod val="75000"/>
                  </a:schemeClr>
                </a:solidFill>
                <a:latin typeface="Kaushan Script" pitchFamily="66" charset="0"/>
                <a:ea typeface="Batang" panose="02030600000101010101" pitchFamily="18" charset="-127"/>
              </a:rPr>
              <a:t>Nivel Secundario </a:t>
            </a:r>
            <a:r>
              <a:rPr lang="es-AR" sz="2200" dirty="0" smtClean="0">
                <a:solidFill>
                  <a:srgbClr val="2B56AB"/>
                </a:solidFill>
                <a:latin typeface="Kaushan Script" pitchFamily="66" charset="0"/>
                <a:ea typeface="Batang" panose="02030600000101010101" pitchFamily="18" charset="-127"/>
              </a:rPr>
              <a:t>en</a:t>
            </a:r>
            <a:endParaRPr lang="es-AR" sz="2200" dirty="0">
              <a:solidFill>
                <a:srgbClr val="2B56AB"/>
              </a:solidFill>
              <a:latin typeface="Kaushan Script" pitchFamily="66" charset="0"/>
              <a:ea typeface="Batang" panose="02030600000101010101" pitchFamily="18" charset="-127"/>
            </a:endParaRPr>
          </a:p>
        </p:txBody>
      </p:sp>
      <p:sp>
        <p:nvSpPr>
          <p:cNvPr id="173" name="172 CuadroTexto"/>
          <p:cNvSpPr txBox="1"/>
          <p:nvPr/>
        </p:nvSpPr>
        <p:spPr>
          <a:xfrm>
            <a:off x="6632690" y="705689"/>
            <a:ext cx="29522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200" dirty="0" smtClean="0">
                <a:solidFill>
                  <a:srgbClr val="2B56AB"/>
                </a:solidFill>
                <a:latin typeface="Kaushan Script" pitchFamily="66" charset="0"/>
                <a:ea typeface="Batang" panose="02030600000101010101" pitchFamily="18" charset="-127"/>
              </a:rPr>
              <a:t>?</a:t>
            </a:r>
            <a:endParaRPr lang="es-AR" sz="2200" dirty="0">
              <a:solidFill>
                <a:srgbClr val="2B56AB"/>
              </a:solidFill>
              <a:latin typeface="Kaushan Script" pitchFamily="66" charset="0"/>
              <a:ea typeface="Batang" panose="02030600000101010101" pitchFamily="18" charset="-127"/>
            </a:endParaRPr>
          </a:p>
        </p:txBody>
      </p:sp>
      <p:sp>
        <p:nvSpPr>
          <p:cNvPr id="112" name="111 Rectángulo"/>
          <p:cNvSpPr/>
          <p:nvPr/>
        </p:nvSpPr>
        <p:spPr>
          <a:xfrm>
            <a:off x="2539133" y="4419468"/>
            <a:ext cx="5727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AR" sz="2400" dirty="0" smtClean="0">
                <a:solidFill>
                  <a:schemeClr val="accent6">
                    <a:lumMod val="75000"/>
                  </a:schemeClr>
                </a:solidFill>
                <a:latin typeface="Kaushan Script" pitchFamily="66" charset="0"/>
                <a:cs typeface="MV Boli" panose="02000500030200090000" pitchFamily="2" charset="0"/>
              </a:rPr>
              <a:t>2</a:t>
            </a:r>
            <a:r>
              <a:rPr lang="es-AR" sz="2000" dirty="0" smtClean="0">
                <a:solidFill>
                  <a:srgbClr val="C00000"/>
                </a:solidFill>
                <a:latin typeface="Kaushan Script" pitchFamily="66" charset="0"/>
                <a:cs typeface="MV Boli" panose="02000500030200090000" pitchFamily="2" charset="0"/>
              </a:rPr>
              <a:t> </a:t>
            </a:r>
            <a:endParaRPr lang="es-AR" sz="2000" dirty="0">
              <a:solidFill>
                <a:srgbClr val="C00000"/>
              </a:solidFill>
              <a:latin typeface="Kaushan Script" pitchFamily="66" charset="0"/>
              <a:cs typeface="MV Boli" panose="02000500030200090000" pitchFamily="2" charset="0"/>
            </a:endParaRPr>
          </a:p>
        </p:txBody>
      </p:sp>
      <p:sp>
        <p:nvSpPr>
          <p:cNvPr id="82" name="81 Rectángulo"/>
          <p:cNvSpPr/>
          <p:nvPr/>
        </p:nvSpPr>
        <p:spPr>
          <a:xfrm>
            <a:off x="101985" y="3584848"/>
            <a:ext cx="1920055" cy="461665"/>
          </a:xfrm>
          <a:prstGeom prst="rect">
            <a:avLst/>
          </a:prstGeom>
          <a:solidFill>
            <a:srgbClr val="FFFF99">
              <a:alpha val="69804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s-AR" sz="1200" dirty="0">
                <a:solidFill>
                  <a:schemeClr val="tx2"/>
                </a:solidFill>
                <a:latin typeface="Franklin Gothic Medium Cond" pitchFamily="34" charset="0"/>
                <a:cs typeface="MV Boli" panose="02000500030200090000" pitchFamily="2" charset="0"/>
              </a:rPr>
              <a:t>Estudiante sin Matricular en el SGE* en el año en Curso.</a:t>
            </a:r>
          </a:p>
        </p:txBody>
      </p:sp>
      <p:pic>
        <p:nvPicPr>
          <p:cNvPr id="89" name="88 Imagen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6" t="16862" r="6707" b="70165"/>
          <a:stretch/>
        </p:blipFill>
        <p:spPr>
          <a:xfrm>
            <a:off x="260648" y="5344218"/>
            <a:ext cx="1640787" cy="422271"/>
          </a:xfrm>
          <a:prstGeom prst="rect">
            <a:avLst/>
          </a:prstGeom>
        </p:spPr>
      </p:pic>
      <p:cxnSp>
        <p:nvCxnSpPr>
          <p:cNvPr id="91" name="90 Conector recto de flecha"/>
          <p:cNvCxnSpPr>
            <a:endCxn id="82" idx="2"/>
          </p:cNvCxnSpPr>
          <p:nvPr/>
        </p:nvCxnSpPr>
        <p:spPr>
          <a:xfrm flipH="1" flipV="1">
            <a:off x="1062013" y="4046513"/>
            <a:ext cx="8930" cy="1296000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3" name="92 Grupo"/>
          <p:cNvGrpSpPr/>
          <p:nvPr/>
        </p:nvGrpSpPr>
        <p:grpSpPr>
          <a:xfrm>
            <a:off x="283887" y="1136576"/>
            <a:ext cx="1584000" cy="2160000"/>
            <a:chOff x="4475454" y="1402348"/>
            <a:chExt cx="2337921" cy="1526500"/>
          </a:xfrm>
        </p:grpSpPr>
        <p:sp>
          <p:nvSpPr>
            <p:cNvPr id="94" name="93 Rectángulo"/>
            <p:cNvSpPr/>
            <p:nvPr/>
          </p:nvSpPr>
          <p:spPr>
            <a:xfrm>
              <a:off x="4475454" y="1402348"/>
              <a:ext cx="2323326" cy="1524897"/>
            </a:xfrm>
            <a:prstGeom prst="rect">
              <a:avLst/>
            </a:prstGeom>
            <a:solidFill>
              <a:srgbClr val="EEEEEE"/>
            </a:solidFill>
            <a:ln>
              <a:noFill/>
              <a:prstDash val="sysDot"/>
            </a:ln>
            <a:effectLst>
              <a:glow>
                <a:schemeClr val="accent1">
                  <a:alpha val="40000"/>
                </a:schemeClr>
              </a:glow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pic>
          <p:nvPicPr>
            <p:cNvPr id="97" name="Imagen 6"/>
            <p:cNvPicPr>
              <a:picLocks noChangeAspect="1"/>
            </p:cNvPicPr>
            <p:nvPr/>
          </p:nvPicPr>
          <p:blipFill rotWithShape="1">
            <a:blip r:embed="rId6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</a:blip>
            <a:srcRect l="6742" t="109" r="5167" b="801"/>
            <a:stretch/>
          </p:blipFill>
          <p:spPr>
            <a:xfrm rot="5400000" flipV="1">
              <a:off x="6386500" y="1151658"/>
              <a:ext cx="169442" cy="684309"/>
            </a:xfrm>
            <a:prstGeom prst="rect">
              <a:avLst/>
            </a:prstGeom>
          </p:spPr>
        </p:pic>
        <p:pic>
          <p:nvPicPr>
            <p:cNvPr id="100" name="Imagen 6"/>
            <p:cNvPicPr>
              <a:picLocks noChangeAspect="1"/>
            </p:cNvPicPr>
            <p:nvPr/>
          </p:nvPicPr>
          <p:blipFill rotWithShape="1">
            <a:blip r:embed="rId6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</a:blip>
            <a:srcRect l="6742" t="109" r="5167" b="801"/>
            <a:stretch/>
          </p:blipFill>
          <p:spPr>
            <a:xfrm rot="16200000">
              <a:off x="4855282" y="2501972"/>
              <a:ext cx="169442" cy="684309"/>
            </a:xfrm>
            <a:prstGeom prst="rect">
              <a:avLst/>
            </a:prstGeom>
          </p:spPr>
        </p:pic>
      </p:grpSp>
      <p:sp>
        <p:nvSpPr>
          <p:cNvPr id="102" name="101 Rectángulo"/>
          <p:cNvSpPr/>
          <p:nvPr/>
        </p:nvSpPr>
        <p:spPr>
          <a:xfrm>
            <a:off x="260648" y="1317576"/>
            <a:ext cx="1584000" cy="2160000"/>
          </a:xfrm>
          <a:prstGeom prst="rect">
            <a:avLst/>
          </a:prstGeom>
          <a:ln>
            <a:noFill/>
          </a:ln>
          <a:effectLst>
            <a:softEdge rad="317500"/>
          </a:effectLst>
        </p:spPr>
        <p:txBody>
          <a:bodyPr wrap="square">
            <a:spAutoFit/>
          </a:bodyPr>
          <a:lstStyle/>
          <a:p>
            <a:pPr algn="ctr">
              <a:tabLst>
                <a:tab pos="450850" algn="l"/>
              </a:tabLst>
            </a:pPr>
            <a:r>
              <a:rPr lang="es-AR" sz="1400" dirty="0" smtClean="0">
                <a:solidFill>
                  <a:schemeClr val="accent6">
                    <a:lumMod val="75000"/>
                  </a:schemeClr>
                </a:solidFill>
                <a:latin typeface="Kaushan Script" pitchFamily="66" charset="0"/>
                <a:cs typeface="MV Boli" panose="02000500030200090000" pitchFamily="2" charset="0"/>
              </a:rPr>
              <a:t>Tutor:</a:t>
            </a:r>
            <a:endParaRPr lang="es-AR" sz="1400" dirty="0">
              <a:solidFill>
                <a:schemeClr val="accent6">
                  <a:lumMod val="75000"/>
                </a:schemeClr>
              </a:solidFill>
              <a:latin typeface="Kaushan Script" pitchFamily="66" charset="0"/>
              <a:cs typeface="MV Boli" panose="02000500030200090000" pitchFamily="2" charset="0"/>
            </a:endParaRPr>
          </a:p>
          <a:p>
            <a:pPr algn="ctr"/>
            <a:r>
              <a:rPr lang="es-AR" sz="1100" dirty="0">
                <a:solidFill>
                  <a:srgbClr val="2B56AB"/>
                </a:solidFill>
                <a:latin typeface="Franklin Gothic Medium Cond" pitchFamily="34" charset="0"/>
                <a:cs typeface="MV Boli" panose="02000500030200090000" pitchFamily="2" charset="0"/>
              </a:rPr>
              <a:t>P</a:t>
            </a:r>
            <a:r>
              <a:rPr lang="es-AR" sz="1100" dirty="0" smtClean="0">
                <a:solidFill>
                  <a:srgbClr val="2B56AB"/>
                </a:solidFill>
                <a:latin typeface="Franklin Gothic Medium Cond" pitchFamily="34" charset="0"/>
                <a:cs typeface="MV Boli" panose="02000500030200090000" pitchFamily="2" charset="0"/>
              </a:rPr>
              <a:t>ersona </a:t>
            </a:r>
            <a:r>
              <a:rPr lang="es-AR" sz="1100" dirty="0">
                <a:solidFill>
                  <a:srgbClr val="2B56AB"/>
                </a:solidFill>
                <a:latin typeface="Franklin Gothic Medium Cond" pitchFamily="34" charset="0"/>
                <a:cs typeface="MV Boli" panose="02000500030200090000" pitchFamily="2" charset="0"/>
              </a:rPr>
              <a:t>habilitada por </a:t>
            </a:r>
            <a:r>
              <a:rPr lang="es-AR" sz="1100" dirty="0" smtClean="0">
                <a:solidFill>
                  <a:srgbClr val="2B56AB"/>
                </a:solidFill>
                <a:latin typeface="Franklin Gothic Medium Cond" pitchFamily="34" charset="0"/>
                <a:cs typeface="MV Boli" panose="02000500030200090000" pitchFamily="2" charset="0"/>
              </a:rPr>
              <a:t>el Establecimiento Educativo en el SGE* </a:t>
            </a:r>
            <a:r>
              <a:rPr lang="es-AR" sz="1100" dirty="0">
                <a:solidFill>
                  <a:srgbClr val="2B56AB"/>
                </a:solidFill>
                <a:latin typeface="Franklin Gothic Medium Cond" pitchFamily="34" charset="0"/>
                <a:cs typeface="MV Boli" panose="02000500030200090000" pitchFamily="2" charset="0"/>
              </a:rPr>
              <a:t>como Vínculo Familiar </a:t>
            </a:r>
            <a:r>
              <a:rPr lang="es-AR" sz="1100" dirty="0" smtClean="0">
                <a:solidFill>
                  <a:srgbClr val="2B56AB"/>
                </a:solidFill>
                <a:latin typeface="Franklin Gothic Medium Cond" pitchFamily="34" charset="0"/>
                <a:cs typeface="MV Boli" panose="02000500030200090000" pitchFamily="2" charset="0"/>
              </a:rPr>
              <a:t>y con </a:t>
            </a:r>
            <a:r>
              <a:rPr lang="es-AR" sz="1100" dirty="0">
                <a:solidFill>
                  <a:srgbClr val="2B56AB"/>
                </a:solidFill>
                <a:latin typeface="Franklin Gothic Medium Cond" pitchFamily="34" charset="0"/>
                <a:cs typeface="MV Boli" panose="02000500030200090000" pitchFamily="2" charset="0"/>
              </a:rPr>
              <a:t>permiso de acceso a la </a:t>
            </a:r>
            <a:r>
              <a:rPr lang="es-AR" sz="1100" dirty="0" smtClean="0">
                <a:solidFill>
                  <a:srgbClr val="2B56AB"/>
                </a:solidFill>
                <a:latin typeface="Franklin Gothic Medium Cond" pitchFamily="34" charset="0"/>
                <a:cs typeface="MV Boli" panose="02000500030200090000" pitchFamily="2" charset="0"/>
              </a:rPr>
              <a:t>App </a:t>
            </a:r>
            <a:r>
              <a:rPr lang="es-AR" sz="1100" dirty="0" smtClean="0">
                <a:solidFill>
                  <a:schemeClr val="accent6">
                    <a:lumMod val="75000"/>
                  </a:schemeClr>
                </a:solidFill>
                <a:latin typeface="Franklin Gothic Medium Cond" pitchFamily="34" charset="0"/>
                <a:cs typeface="MV Boli" panose="02000500030200090000" pitchFamily="2" charset="0"/>
              </a:rPr>
              <a:t>Búho</a:t>
            </a:r>
            <a:r>
              <a:rPr lang="es-AR" sz="1100" dirty="0" smtClean="0">
                <a:solidFill>
                  <a:srgbClr val="2B56AB"/>
                </a:solidFill>
                <a:latin typeface="Franklin Gothic Medium Cond" pitchFamily="34" charset="0"/>
                <a:cs typeface="MV Boli" panose="02000500030200090000" pitchFamily="2" charset="0"/>
              </a:rPr>
              <a:t>.</a:t>
            </a:r>
          </a:p>
          <a:p>
            <a:pPr algn="ctr"/>
            <a:r>
              <a:rPr lang="es-AR" sz="1100" dirty="0" smtClean="0">
                <a:solidFill>
                  <a:srgbClr val="2B56AB"/>
                </a:solidFill>
                <a:latin typeface="Franklin Gothic Medium Cond" pitchFamily="34" charset="0"/>
                <a:cs typeface="MV Boli" panose="02000500030200090000" pitchFamily="2" charset="0"/>
              </a:rPr>
              <a:t>Puede ser</a:t>
            </a:r>
            <a:r>
              <a:rPr lang="es-AR" sz="1100" dirty="0" smtClean="0">
                <a:solidFill>
                  <a:schemeClr val="tx2"/>
                </a:solidFill>
                <a:latin typeface="Franklin Gothic Medium Cond" pitchFamily="34" charset="0"/>
                <a:cs typeface="MV Boli" panose="02000500030200090000" pitchFamily="2" charset="0"/>
              </a:rPr>
              <a:t> </a:t>
            </a:r>
            <a:r>
              <a:rPr lang="es-AR" sz="1100" dirty="0">
                <a:solidFill>
                  <a:srgbClr val="2B56AB"/>
                </a:solidFill>
                <a:latin typeface="Franklin Gothic Medium Cond" pitchFamily="34" charset="0"/>
                <a:cs typeface="MV Boli" panose="02000500030200090000" pitchFamily="2" charset="0"/>
              </a:rPr>
              <a:t>Padre/Madre</a:t>
            </a:r>
            <a:r>
              <a:rPr lang="es-AR" sz="1100" dirty="0" smtClean="0">
                <a:solidFill>
                  <a:srgbClr val="2B56AB"/>
                </a:solidFill>
                <a:latin typeface="Franklin Gothic Medium Cond" pitchFamily="34" charset="0"/>
                <a:cs typeface="MV Boli" panose="02000500030200090000" pitchFamily="2" charset="0"/>
              </a:rPr>
              <a:t>, Abuelo/a,</a:t>
            </a:r>
          </a:p>
          <a:p>
            <a:pPr algn="ctr"/>
            <a:r>
              <a:rPr lang="es-AR" sz="1100" dirty="0" smtClean="0">
                <a:solidFill>
                  <a:srgbClr val="2B56AB"/>
                </a:solidFill>
                <a:latin typeface="Franklin Gothic Medium Cond" pitchFamily="34" charset="0"/>
                <a:cs typeface="MV Boli" panose="02000500030200090000" pitchFamily="2" charset="0"/>
              </a:rPr>
              <a:t> Tío/a, Hermano/a u otro.</a:t>
            </a:r>
            <a:endParaRPr lang="es-AR" sz="1100" dirty="0">
              <a:solidFill>
                <a:srgbClr val="2B56AB"/>
              </a:solidFill>
              <a:latin typeface="Franklin Gothic Medium Cond" pitchFamily="34" charset="0"/>
              <a:cs typeface="MV Boli" panose="02000500030200090000" pitchFamily="2" charset="0"/>
            </a:endParaRPr>
          </a:p>
        </p:txBody>
      </p:sp>
      <p:cxnSp>
        <p:nvCxnSpPr>
          <p:cNvPr id="103" name="102 Conector recto de flecha"/>
          <p:cNvCxnSpPr/>
          <p:nvPr/>
        </p:nvCxnSpPr>
        <p:spPr>
          <a:xfrm flipH="1" flipV="1">
            <a:off x="3581035" y="4225130"/>
            <a:ext cx="6639" cy="578378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125 Conector recto de flecha"/>
          <p:cNvCxnSpPr/>
          <p:nvPr/>
        </p:nvCxnSpPr>
        <p:spPr>
          <a:xfrm>
            <a:off x="2189608" y="5961112"/>
            <a:ext cx="396562" cy="0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" name="Picture 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8935" y="2958863"/>
            <a:ext cx="860175" cy="1391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8" name="97 Rectángulo"/>
          <p:cNvSpPr/>
          <p:nvPr/>
        </p:nvSpPr>
        <p:spPr>
          <a:xfrm>
            <a:off x="2684397" y="2925171"/>
            <a:ext cx="816611" cy="227629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68" name="167 Imagen"/>
          <p:cNvPicPr>
            <a:picLocks noChangeAspect="1"/>
          </p:cNvPicPr>
          <p:nvPr/>
        </p:nvPicPr>
        <p:blipFill rotWithShape="1"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22" t="14297" r="25314" b="14730"/>
          <a:stretch/>
        </p:blipFill>
        <p:spPr>
          <a:xfrm>
            <a:off x="3284984" y="2976228"/>
            <a:ext cx="306685" cy="345195"/>
          </a:xfrm>
          <a:prstGeom prst="rect">
            <a:avLst/>
          </a:prstGeom>
        </p:spPr>
      </p:pic>
      <p:pic>
        <p:nvPicPr>
          <p:cNvPr id="104" name="Picture 2"/>
          <p:cNvPicPr>
            <a:picLocks noChangeAspect="1" noChangeArrowheads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10"/>
          <a:stretch/>
        </p:blipFill>
        <p:spPr bwMode="auto">
          <a:xfrm>
            <a:off x="3140858" y="7438991"/>
            <a:ext cx="567773" cy="20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6" name="Picture 2"/>
          <p:cNvPicPr>
            <a:picLocks noChangeAspect="1" noChangeArrowheads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10"/>
          <a:stretch/>
        </p:blipFill>
        <p:spPr bwMode="auto">
          <a:xfrm>
            <a:off x="768761" y="7428567"/>
            <a:ext cx="567773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7" name="Picture 2"/>
          <p:cNvPicPr>
            <a:picLocks noChangeAspect="1" noChangeArrowheads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10"/>
          <a:stretch/>
        </p:blipFill>
        <p:spPr bwMode="auto">
          <a:xfrm>
            <a:off x="5505384" y="7147204"/>
            <a:ext cx="487706" cy="1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8" name="Picture 2"/>
          <p:cNvPicPr>
            <a:picLocks noChangeAspect="1" noChangeArrowheads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10"/>
          <a:stretch/>
        </p:blipFill>
        <p:spPr bwMode="auto">
          <a:xfrm rot="16200000">
            <a:off x="6333406" y="8507578"/>
            <a:ext cx="487708" cy="1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9" name="Picture 2"/>
          <p:cNvPicPr>
            <a:picLocks noChangeAspect="1" noChangeArrowheads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10"/>
          <a:stretch/>
        </p:blipFill>
        <p:spPr bwMode="auto">
          <a:xfrm>
            <a:off x="3088010" y="3953095"/>
            <a:ext cx="567773" cy="20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9" name="Picture 2"/>
          <p:cNvPicPr>
            <a:picLocks noChangeAspect="1" noChangeArrowheads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10"/>
          <a:stretch/>
        </p:blipFill>
        <p:spPr bwMode="auto">
          <a:xfrm>
            <a:off x="5427243" y="6162377"/>
            <a:ext cx="567773" cy="20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1" name="120 CuadroTexto"/>
          <p:cNvSpPr txBox="1"/>
          <p:nvPr/>
        </p:nvSpPr>
        <p:spPr>
          <a:xfrm>
            <a:off x="6093296" y="814474"/>
            <a:ext cx="60783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900" b="1" dirty="0" smtClean="0">
                <a:solidFill>
                  <a:schemeClr val="bg1">
                    <a:lumMod val="75000"/>
                  </a:schemeClr>
                </a:solidFill>
                <a:latin typeface="Baskerville Old Face" pitchFamily="18" charset="0"/>
              </a:rPr>
              <a:t>BÚHO</a:t>
            </a:r>
            <a:endParaRPr lang="es-AR" sz="1400" b="1" dirty="0">
              <a:solidFill>
                <a:schemeClr val="bg1">
                  <a:lumMod val="75000"/>
                </a:schemeClr>
              </a:solidFill>
              <a:latin typeface="Baskerville Old Face" pitchFamily="18" charset="0"/>
            </a:endParaRPr>
          </a:p>
        </p:txBody>
      </p:sp>
      <p:sp>
        <p:nvSpPr>
          <p:cNvPr id="123" name="82 Proceso alternativo"/>
          <p:cNvSpPr/>
          <p:nvPr/>
        </p:nvSpPr>
        <p:spPr>
          <a:xfrm>
            <a:off x="3305918" y="7446306"/>
            <a:ext cx="334559" cy="118132"/>
          </a:xfrm>
          <a:prstGeom prst="flowChartAlternateProcess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AR"/>
          </a:p>
        </p:txBody>
      </p:sp>
      <p:sp>
        <p:nvSpPr>
          <p:cNvPr id="124" name="82 Proceso alternativo"/>
          <p:cNvSpPr/>
          <p:nvPr/>
        </p:nvSpPr>
        <p:spPr>
          <a:xfrm>
            <a:off x="894732" y="7446306"/>
            <a:ext cx="334559" cy="118132"/>
          </a:xfrm>
          <a:prstGeom prst="flowChartAlternateProcess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AR"/>
          </a:p>
        </p:txBody>
      </p:sp>
      <p:sp>
        <p:nvSpPr>
          <p:cNvPr id="125" name="82 Proceso alternativo"/>
          <p:cNvSpPr/>
          <p:nvPr/>
        </p:nvSpPr>
        <p:spPr>
          <a:xfrm>
            <a:off x="5580471" y="6211292"/>
            <a:ext cx="334559" cy="118132"/>
          </a:xfrm>
          <a:prstGeom prst="flowChartAlternateProcess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AR"/>
          </a:p>
        </p:txBody>
      </p:sp>
      <p:sp>
        <p:nvSpPr>
          <p:cNvPr id="129" name="82 Proceso alternativo"/>
          <p:cNvSpPr/>
          <p:nvPr/>
        </p:nvSpPr>
        <p:spPr>
          <a:xfrm rot="16200000">
            <a:off x="6409981" y="8479180"/>
            <a:ext cx="334559" cy="118132"/>
          </a:xfrm>
          <a:prstGeom prst="flowChartAlternateProcess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AR"/>
          </a:p>
        </p:txBody>
      </p:sp>
      <p:sp>
        <p:nvSpPr>
          <p:cNvPr id="130" name="82 Proceso alternativo"/>
          <p:cNvSpPr/>
          <p:nvPr/>
        </p:nvSpPr>
        <p:spPr>
          <a:xfrm>
            <a:off x="3257464" y="3982765"/>
            <a:ext cx="334559" cy="118132"/>
          </a:xfrm>
          <a:prstGeom prst="flowChartAlternateProcess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AR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3751" y="4865007"/>
            <a:ext cx="190500" cy="19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2" name="131 Rectángulo"/>
          <p:cNvSpPr/>
          <p:nvPr/>
        </p:nvSpPr>
        <p:spPr>
          <a:xfrm>
            <a:off x="3888432" y="1096467"/>
            <a:ext cx="342900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AR" sz="900" dirty="0">
                <a:solidFill>
                  <a:schemeClr val="accent6">
                    <a:lumMod val="75000"/>
                  </a:schemeClr>
                </a:solidFill>
                <a:latin typeface="Franklin Gothic Medium Cond" pitchFamily="34" charset="0"/>
                <a:cs typeface="MV Boli" panose="02000500030200090000" pitchFamily="2" charset="0"/>
              </a:rPr>
              <a:t>* Solo disponible para </a:t>
            </a:r>
            <a:r>
              <a:rPr lang="es-AR" sz="900" dirty="0" err="1">
                <a:solidFill>
                  <a:schemeClr val="accent6">
                    <a:lumMod val="75000"/>
                  </a:schemeClr>
                </a:solidFill>
                <a:latin typeface="Franklin Gothic Medium Cond" pitchFamily="34" charset="0"/>
                <a:cs typeface="MV Boli" panose="02000500030200090000" pitchFamily="2" charset="0"/>
              </a:rPr>
              <a:t>Android</a:t>
            </a:r>
            <a:r>
              <a:rPr lang="es-AR" sz="900" dirty="0">
                <a:solidFill>
                  <a:schemeClr val="accent6">
                    <a:lumMod val="75000"/>
                  </a:schemeClr>
                </a:solidFill>
                <a:latin typeface="Franklin Gothic Medium Cond" pitchFamily="34" charset="0"/>
                <a:cs typeface="MV Boli" panose="02000500030200090000" pitchFamily="2" charset="0"/>
              </a:rPr>
              <a:t> Versión 6,7 y 8.</a:t>
            </a:r>
          </a:p>
        </p:txBody>
      </p:sp>
      <p:pic>
        <p:nvPicPr>
          <p:cNvPr id="79" name="Picture 4"/>
          <p:cNvPicPr>
            <a:picLocks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1008" y="2340206"/>
            <a:ext cx="381000" cy="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7" name="Picture 4"/>
          <p:cNvPicPr>
            <a:picLocks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0017" y="2404842"/>
            <a:ext cx="252000" cy="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8" name="Picture 4"/>
          <p:cNvPicPr>
            <a:picLocks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714" y="2626799"/>
            <a:ext cx="180000" cy="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" name="Picture 3"/>
          <p:cNvPicPr>
            <a:picLocks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943" y="5443568"/>
            <a:ext cx="324000" cy="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9" name="Picture 3"/>
          <p:cNvPicPr>
            <a:picLocks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185" y="5915700"/>
            <a:ext cx="324000" cy="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0" name="Picture 3"/>
          <p:cNvPicPr>
            <a:picLocks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332" y="6456987"/>
            <a:ext cx="720000" cy="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6" name="115 Imagen"/>
          <p:cNvPicPr>
            <a:picLocks noChangeAspect="1"/>
          </p:cNvPicPr>
          <p:nvPr/>
        </p:nvPicPr>
        <p:blipFill rotWithShape="1"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22" t="14297" r="25314" b="14730"/>
          <a:stretch/>
        </p:blipFill>
        <p:spPr>
          <a:xfrm>
            <a:off x="1403331" y="6191981"/>
            <a:ext cx="306685" cy="345195"/>
          </a:xfrm>
          <a:prstGeom prst="rect">
            <a:avLst/>
          </a:prstGeom>
        </p:spPr>
      </p:pic>
      <p:pic>
        <p:nvPicPr>
          <p:cNvPr id="113" name="Picture 3"/>
          <p:cNvPicPr>
            <a:picLocks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261" y="7088005"/>
            <a:ext cx="324000" cy="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7" name="Picture 3"/>
          <p:cNvPicPr>
            <a:picLocks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219" y="6854468"/>
            <a:ext cx="180000" cy="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" name="Picture 3"/>
          <p:cNvPicPr>
            <a:picLocks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904" y="6223837"/>
            <a:ext cx="180000" cy="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9063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2566</TotalTime>
  <Words>284</Words>
  <Application>Microsoft Office PowerPoint</Application>
  <PresentationFormat>A4 (210 x 297 mm)</PresentationFormat>
  <Paragraphs>59</Paragraphs>
  <Slides>3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4" baseType="lpstr">
      <vt:lpstr>Tema de Office</vt:lpstr>
      <vt:lpstr>Presentación de PowerPoint</vt:lpstr>
      <vt:lpstr>Presentación de PowerPoint</vt:lpstr>
      <vt:lpstr>Presentación de PowerPoint</vt:lpstr>
    </vt:vector>
  </TitlesOfParts>
  <Company>Gobierno de Cordoba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27250683699</dc:creator>
  <cp:lastModifiedBy>27250683699</cp:lastModifiedBy>
  <cp:revision>186</cp:revision>
  <cp:lastPrinted>2019-08-01T14:37:43Z</cp:lastPrinted>
  <dcterms:created xsi:type="dcterms:W3CDTF">2019-06-19T15:14:21Z</dcterms:created>
  <dcterms:modified xsi:type="dcterms:W3CDTF">2020-02-14T14:43:41Z</dcterms:modified>
</cp:coreProperties>
</file>