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6858000" cy="9906000" type="A4"/>
  <p:notesSz cx="7010400" cy="92964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DBE4"/>
    <a:srgbClr val="75DEFF"/>
    <a:srgbClr val="F2F2F2"/>
    <a:srgbClr val="990000"/>
    <a:srgbClr val="C70F5E"/>
    <a:srgbClr val="2B56AB"/>
    <a:srgbClr val="0DBED1"/>
    <a:srgbClr val="FFFFFF"/>
    <a:srgbClr val="000000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895" autoAdjust="0"/>
  </p:normalViewPr>
  <p:slideViewPr>
    <p:cSldViewPr>
      <p:cViewPr>
        <p:scale>
          <a:sx n="150" d="100"/>
          <a:sy n="150" d="100"/>
        </p:scale>
        <p:origin x="-66" y="63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B56B372-9D3E-4D1F-B463-9CA72E77313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D5B31C4-1580-4B1B-9798-6DFA77018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909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419350" y="1162050"/>
            <a:ext cx="21717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B31C4-1580-4B1B-9798-6DFA77018F2B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07249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 bwMode="auto">
          <a:xfrm rot="10800000">
            <a:off x="0" y="-7202"/>
            <a:ext cx="6867134" cy="9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42" y="9313561"/>
            <a:ext cx="2185552" cy="622346"/>
          </a:xfrm>
          <a:prstGeom prst="rect">
            <a:avLst/>
          </a:prstGeom>
        </p:spPr>
      </p:pic>
      <p:pic>
        <p:nvPicPr>
          <p:cNvPr id="9" name="Imagen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11" y="9423268"/>
            <a:ext cx="1086707" cy="372224"/>
          </a:xfrm>
          <a:prstGeom prst="rect">
            <a:avLst/>
          </a:prstGeom>
        </p:spPr>
      </p:pic>
      <p:pic>
        <p:nvPicPr>
          <p:cNvPr id="10" name="Imagen 14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460" y="9602564"/>
            <a:ext cx="169128" cy="276782"/>
          </a:xfrm>
          <a:prstGeom prst="rect">
            <a:avLst/>
          </a:prstGeom>
        </p:spPr>
      </p:pic>
      <p:pic>
        <p:nvPicPr>
          <p:cNvPr id="11" name="Imagen 29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3180358">
            <a:off x="509713" y="9400965"/>
            <a:ext cx="310379" cy="255491"/>
          </a:xfrm>
          <a:prstGeom prst="rect">
            <a:avLst/>
          </a:prstGeom>
        </p:spPr>
      </p:pic>
      <p:pic>
        <p:nvPicPr>
          <p:cNvPr id="12" name="Imagen 30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124009" y="9473457"/>
            <a:ext cx="298904" cy="416801"/>
          </a:xfrm>
          <a:prstGeom prst="rect">
            <a:avLst/>
          </a:prstGeom>
        </p:spPr>
      </p:pic>
      <p:pic>
        <p:nvPicPr>
          <p:cNvPr id="13" name="Imagen 14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6216" y="9475972"/>
            <a:ext cx="169128" cy="276782"/>
          </a:xfrm>
          <a:prstGeom prst="rect">
            <a:avLst/>
          </a:prstGeom>
        </p:spPr>
      </p:pic>
      <p:pic>
        <p:nvPicPr>
          <p:cNvPr id="14" name="Imagen 29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413756">
            <a:off x="6271984" y="9211002"/>
            <a:ext cx="286504" cy="276782"/>
          </a:xfrm>
          <a:prstGeom prst="rect">
            <a:avLst/>
          </a:prstGeom>
        </p:spPr>
      </p:pic>
      <p:pic>
        <p:nvPicPr>
          <p:cNvPr id="15" name="Imagen 30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5976162" y="9346865"/>
            <a:ext cx="298904" cy="41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6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6599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42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369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3458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131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779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2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2" y="2072925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445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736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474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825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894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3" Type="http://schemas.openxmlformats.org/officeDocument/2006/relationships/image" Target="../media/image5.png"/><Relationship Id="rId21" Type="http://schemas.openxmlformats.org/officeDocument/2006/relationships/image" Target="../media/image18.png"/><Relationship Id="rId7" Type="http://schemas.openxmlformats.org/officeDocument/2006/relationships/image" Target="../media/image1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jpe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10" Type="http://schemas.openxmlformats.org/officeDocument/2006/relationships/image" Target="../media/image4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3.pn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035" y="2817145"/>
            <a:ext cx="182245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21" y="2430438"/>
            <a:ext cx="18224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48" name="2047 Grupo"/>
          <p:cNvGrpSpPr/>
          <p:nvPr/>
        </p:nvGrpSpPr>
        <p:grpSpPr>
          <a:xfrm>
            <a:off x="4673220" y="5961936"/>
            <a:ext cx="1980000" cy="3240000"/>
            <a:chOff x="4660012" y="6177136"/>
            <a:chExt cx="1980000" cy="3240000"/>
          </a:xfrm>
        </p:grpSpPr>
        <p:pic>
          <p:nvPicPr>
            <p:cNvPr id="63" name="62 Imagen"/>
            <p:cNvPicPr preferRelativeResize="0">
              <a:picLocks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0012" y="6177136"/>
              <a:ext cx="1980000" cy="3240000"/>
            </a:xfrm>
            <a:prstGeom prst="rect">
              <a:avLst/>
            </a:prstGeom>
          </p:spPr>
        </p:pic>
        <p:pic>
          <p:nvPicPr>
            <p:cNvPr id="25" name="24 Imagen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76" b="32629"/>
            <a:stretch/>
          </p:blipFill>
          <p:spPr>
            <a:xfrm>
              <a:off x="4764707" y="6637609"/>
              <a:ext cx="1800000" cy="2491855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cxnSp>
          <p:nvCxnSpPr>
            <p:cNvPr id="37" name="36 Conector recto de flecha"/>
            <p:cNvCxnSpPr/>
            <p:nvPr/>
          </p:nvCxnSpPr>
          <p:spPr>
            <a:xfrm>
              <a:off x="5641260" y="7401272"/>
              <a:ext cx="324036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 bwMode="auto">
          <a:xfrm rot="10800000">
            <a:off x="0" y="-7202"/>
            <a:ext cx="6867134" cy="9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37430" y="1333436"/>
            <a:ext cx="5410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¿Cómo ver los mensajes recibidos en</a:t>
            </a:r>
            <a:endParaRPr lang="es-AR" sz="28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42" y="9313561"/>
            <a:ext cx="2185552" cy="6223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11" y="9423268"/>
            <a:ext cx="1086707" cy="372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460" y="9602564"/>
            <a:ext cx="169128" cy="276782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3180358">
            <a:off x="509713" y="9400965"/>
            <a:ext cx="310379" cy="255491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124009" y="9473457"/>
            <a:ext cx="298904" cy="416801"/>
          </a:xfrm>
          <a:prstGeom prst="rect">
            <a:avLst/>
          </a:prstGeom>
        </p:spPr>
      </p:pic>
      <p:sp>
        <p:nvSpPr>
          <p:cNvPr id="58" name="57 CuadroTexto"/>
          <p:cNvSpPr txBox="1"/>
          <p:nvPr/>
        </p:nvSpPr>
        <p:spPr>
          <a:xfrm>
            <a:off x="6302126" y="1271881"/>
            <a:ext cx="295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?</a:t>
            </a:r>
            <a:endParaRPr lang="es-AR" sz="32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grpSp>
        <p:nvGrpSpPr>
          <p:cNvPr id="50" name="49 Grupo"/>
          <p:cNvGrpSpPr/>
          <p:nvPr/>
        </p:nvGrpSpPr>
        <p:grpSpPr>
          <a:xfrm>
            <a:off x="2469658" y="5745088"/>
            <a:ext cx="1980000" cy="3240000"/>
            <a:chOff x="2469658" y="5967112"/>
            <a:chExt cx="1980000" cy="3240000"/>
          </a:xfrm>
        </p:grpSpPr>
        <p:pic>
          <p:nvPicPr>
            <p:cNvPr id="64" name="63 Imagen"/>
            <p:cNvPicPr preferRelativeResize="0">
              <a:picLocks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9658" y="5967112"/>
              <a:ext cx="1980000" cy="3240000"/>
            </a:xfrm>
            <a:prstGeom prst="rect">
              <a:avLst/>
            </a:prstGeom>
          </p:spPr>
        </p:pic>
        <p:pic>
          <p:nvPicPr>
            <p:cNvPr id="23" name="22 Imagen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2" b="31929"/>
            <a:stretch/>
          </p:blipFill>
          <p:spPr>
            <a:xfrm>
              <a:off x="2571581" y="6352684"/>
              <a:ext cx="1800000" cy="2531085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</p:grpSp>
      <p:pic>
        <p:nvPicPr>
          <p:cNvPr id="62" name="61 Imagen"/>
          <p:cNvPicPr preferRelativeResize="0">
            <a:picLocks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260" y="2432720"/>
            <a:ext cx="1980000" cy="3240000"/>
          </a:xfrm>
          <a:prstGeom prst="rect">
            <a:avLst/>
          </a:prstGeom>
        </p:spPr>
      </p:pic>
      <p:grpSp>
        <p:nvGrpSpPr>
          <p:cNvPr id="48" name="47 Grupo"/>
          <p:cNvGrpSpPr/>
          <p:nvPr/>
        </p:nvGrpSpPr>
        <p:grpSpPr>
          <a:xfrm>
            <a:off x="195517" y="5510041"/>
            <a:ext cx="1986109" cy="3240000"/>
            <a:chOff x="195517" y="6105488"/>
            <a:chExt cx="1986109" cy="3240000"/>
          </a:xfrm>
        </p:grpSpPr>
        <p:pic>
          <p:nvPicPr>
            <p:cNvPr id="65" name="64 Imagen"/>
            <p:cNvPicPr preferRelativeResize="0">
              <a:picLocks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17" y="6105488"/>
              <a:ext cx="1986109" cy="3240000"/>
            </a:xfrm>
            <a:prstGeom prst="rect">
              <a:avLst/>
            </a:prstGeom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14"/>
            <a:stretch/>
          </p:blipFill>
          <p:spPr bwMode="auto">
            <a:xfrm>
              <a:off x="288570" y="6491067"/>
              <a:ext cx="1800000" cy="2530114"/>
            </a:xfrm>
            <a:prstGeom prst="rect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7" name="66 Rectángulo"/>
            <p:cNvSpPr/>
            <p:nvPr/>
          </p:nvSpPr>
          <p:spPr>
            <a:xfrm>
              <a:off x="370725" y="7329264"/>
              <a:ext cx="1607626" cy="661958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83" name="82 Rectángulo"/>
          <p:cNvSpPr/>
          <p:nvPr/>
        </p:nvSpPr>
        <p:spPr>
          <a:xfrm>
            <a:off x="4437112" y="4160552"/>
            <a:ext cx="3512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3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sp>
        <p:nvSpPr>
          <p:cNvPr id="84" name="83 Rectángulo"/>
          <p:cNvSpPr/>
          <p:nvPr/>
        </p:nvSpPr>
        <p:spPr>
          <a:xfrm>
            <a:off x="1925628" y="6874013"/>
            <a:ext cx="351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4</a:t>
            </a:r>
            <a:endParaRPr lang="es-AR" sz="2400" dirty="0">
              <a:solidFill>
                <a:schemeClr val="accent6">
                  <a:lumMod val="75000"/>
                </a:schemeClr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2357676" y="2216696"/>
            <a:ext cx="2079436" cy="3240000"/>
            <a:chOff x="2357676" y="2576736"/>
            <a:chExt cx="2079436" cy="3240000"/>
          </a:xfrm>
        </p:grpSpPr>
        <p:grpSp>
          <p:nvGrpSpPr>
            <p:cNvPr id="43" name="42 Grupo"/>
            <p:cNvGrpSpPr/>
            <p:nvPr/>
          </p:nvGrpSpPr>
          <p:grpSpPr>
            <a:xfrm>
              <a:off x="2457112" y="2576736"/>
              <a:ext cx="1980000" cy="3240000"/>
              <a:chOff x="2457112" y="2576736"/>
              <a:chExt cx="1980000" cy="3240000"/>
            </a:xfrm>
          </p:grpSpPr>
          <p:pic>
            <p:nvPicPr>
              <p:cNvPr id="61" name="60 Imagen"/>
              <p:cNvPicPr preferRelativeResize="0">
                <a:picLocks/>
              </p:cNvPicPr>
              <p:nvPr/>
            </p:nvPicPr>
            <p:blipFill>
              <a:blip r:embed="rId1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colorTemperature colorTemp="53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57112" y="2576736"/>
                <a:ext cx="1980000" cy="3240000"/>
              </a:xfrm>
              <a:prstGeom prst="rect">
                <a:avLst/>
              </a:prstGeom>
            </p:spPr>
          </p:pic>
          <p:pic>
            <p:nvPicPr>
              <p:cNvPr id="44" name="Picture 2"/>
              <p:cNvPicPr preferRelativeResize="0">
                <a:picLocks noChangeArrowheads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091" b="10947"/>
              <a:stretch/>
            </p:blipFill>
            <p:spPr bwMode="auto">
              <a:xfrm>
                <a:off x="2550218" y="2982146"/>
                <a:ext cx="1800000" cy="2514698"/>
              </a:xfrm>
              <a:prstGeom prst="rect">
                <a:avLst/>
              </a:prstGeom>
              <a:noFill/>
              <a:ln w="9525">
                <a:solidFill>
                  <a:schemeClr val="bg2">
                    <a:lumMod val="5000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88" name="87 Imagen"/>
            <p:cNvPicPr>
              <a:picLocks noChangeAspect="1"/>
            </p:cNvPicPr>
            <p:nvPr/>
          </p:nvPicPr>
          <p:blipFill rotWithShape="1"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2" t="14297" r="25314" b="14730"/>
            <a:stretch/>
          </p:blipFill>
          <p:spPr>
            <a:xfrm>
              <a:off x="2534124" y="3143792"/>
              <a:ext cx="306685" cy="345195"/>
            </a:xfrm>
            <a:prstGeom prst="rect">
              <a:avLst/>
            </a:prstGeom>
          </p:spPr>
        </p:pic>
        <p:sp>
          <p:nvSpPr>
            <p:cNvPr id="79" name="78 Rectángulo"/>
            <p:cNvSpPr/>
            <p:nvPr/>
          </p:nvSpPr>
          <p:spPr>
            <a:xfrm>
              <a:off x="2357676" y="3892963"/>
              <a:ext cx="35124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AR" sz="2400" dirty="0" smtClean="0">
                  <a:solidFill>
                    <a:schemeClr val="accent6">
                      <a:lumMod val="75000"/>
                    </a:schemeClr>
                  </a:solidFill>
                  <a:latin typeface="Kaushan Script" pitchFamily="66" charset="0"/>
                  <a:cs typeface="MV Boli" panose="02000500030200090000" pitchFamily="2" charset="0"/>
                </a:rPr>
                <a:t>2</a:t>
              </a:r>
              <a:r>
                <a:rPr lang="es-AR" sz="2000" dirty="0" smtClean="0">
                  <a:solidFill>
                    <a:srgbClr val="C00000"/>
                  </a:solidFill>
                  <a:latin typeface="Kaushan Script" pitchFamily="66" charset="0"/>
                  <a:cs typeface="MV Boli" panose="02000500030200090000" pitchFamily="2" charset="0"/>
                </a:rPr>
                <a:t> </a:t>
              </a:r>
              <a:endParaRPr lang="es-AR" sz="2000" dirty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endParaRPr>
            </a:p>
          </p:txBody>
        </p:sp>
      </p:grpSp>
      <p:pic>
        <p:nvPicPr>
          <p:cNvPr id="90" name="89 Imagen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983095" y="7104846"/>
            <a:ext cx="306685" cy="345195"/>
          </a:xfrm>
          <a:prstGeom prst="rect">
            <a:avLst/>
          </a:prstGeom>
        </p:spPr>
      </p:pic>
      <p:pic>
        <p:nvPicPr>
          <p:cNvPr id="91" name="90 Imagen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 rot="4419919">
            <a:off x="5587179" y="7208347"/>
            <a:ext cx="306685" cy="345195"/>
          </a:xfrm>
          <a:prstGeom prst="rect">
            <a:avLst/>
          </a:prstGeom>
        </p:spPr>
      </p:pic>
      <p:sp>
        <p:nvSpPr>
          <p:cNvPr id="52" name="51 Rectángulo"/>
          <p:cNvSpPr/>
          <p:nvPr/>
        </p:nvSpPr>
        <p:spPr>
          <a:xfrm>
            <a:off x="4764707" y="4242629"/>
            <a:ext cx="783918" cy="302643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>
                <a:solidFill>
                  <a:srgbClr val="99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89" name="88 Imagen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5043395" y="4391421"/>
            <a:ext cx="306685" cy="345195"/>
          </a:xfrm>
          <a:prstGeom prst="rect">
            <a:avLst/>
          </a:prstGeom>
        </p:spPr>
      </p:pic>
      <p:grpSp>
        <p:nvGrpSpPr>
          <p:cNvPr id="7" name="6 Grupo"/>
          <p:cNvGrpSpPr/>
          <p:nvPr/>
        </p:nvGrpSpPr>
        <p:grpSpPr>
          <a:xfrm>
            <a:off x="73502" y="2001032"/>
            <a:ext cx="2076361" cy="3240000"/>
            <a:chOff x="73502" y="2758852"/>
            <a:chExt cx="2076361" cy="3240000"/>
          </a:xfrm>
        </p:grpSpPr>
        <p:pic>
          <p:nvPicPr>
            <p:cNvPr id="33" name="32 Imagen"/>
            <p:cNvPicPr preferRelativeResize="0">
              <a:picLocks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863" y="2758852"/>
              <a:ext cx="1980000" cy="3240000"/>
            </a:xfrm>
            <a:prstGeom prst="rect">
              <a:avLst/>
            </a:prstGeom>
          </p:spPr>
        </p:pic>
        <p:sp>
          <p:nvSpPr>
            <p:cNvPr id="2050" name="2049 Rectángulo"/>
            <p:cNvSpPr/>
            <p:nvPr/>
          </p:nvSpPr>
          <p:spPr>
            <a:xfrm>
              <a:off x="73502" y="4338929"/>
              <a:ext cx="3862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AR" sz="2400" dirty="0" smtClean="0">
                  <a:solidFill>
                    <a:schemeClr val="accent6">
                      <a:lumMod val="75000"/>
                    </a:schemeClr>
                  </a:solidFill>
                  <a:latin typeface="Kaushan Script" pitchFamily="66" charset="0"/>
                  <a:cs typeface="MV Boli" panose="02000500030200090000" pitchFamily="2" charset="0"/>
                </a:rPr>
                <a:t>1</a:t>
              </a:r>
              <a:r>
                <a:rPr lang="es-AR" sz="2400" dirty="0" smtClean="0">
                  <a:solidFill>
                    <a:srgbClr val="C00000"/>
                  </a:solidFill>
                  <a:latin typeface="Kaushan Script" pitchFamily="66" charset="0"/>
                  <a:cs typeface="MV Boli" panose="02000500030200090000" pitchFamily="2" charset="0"/>
                </a:rPr>
                <a:t> </a:t>
              </a:r>
              <a:endParaRPr lang="es-AR" sz="2400" dirty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endParaRPr>
            </a:p>
          </p:txBody>
        </p:sp>
        <p:sp>
          <p:nvSpPr>
            <p:cNvPr id="51" name="50 Rectángulo"/>
            <p:cNvSpPr/>
            <p:nvPr/>
          </p:nvSpPr>
          <p:spPr>
            <a:xfrm>
              <a:off x="410515" y="3634209"/>
              <a:ext cx="1567836" cy="605286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ln>
                  <a:solidFill>
                    <a:srgbClr val="990000"/>
                  </a:solidFill>
                </a:ln>
                <a:solidFill>
                  <a:srgbClr val="C00000"/>
                </a:solidFill>
              </a:endParaRPr>
            </a:p>
          </p:txBody>
        </p:sp>
        <p:pic>
          <p:nvPicPr>
            <p:cNvPr id="2052" name="2051 Imagen"/>
            <p:cNvPicPr>
              <a:picLocks noChangeAspect="1"/>
            </p:cNvPicPr>
            <p:nvPr/>
          </p:nvPicPr>
          <p:blipFill rotWithShape="1"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2" t="14297" r="25314" b="14730"/>
            <a:stretch/>
          </p:blipFill>
          <p:spPr>
            <a:xfrm>
              <a:off x="907643" y="3959733"/>
              <a:ext cx="306685" cy="345195"/>
            </a:xfrm>
            <a:prstGeom prst="rect">
              <a:avLst/>
            </a:prstGeom>
          </p:spPr>
        </p:pic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014" y="804268"/>
            <a:ext cx="1049337" cy="126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831482" y="560512"/>
            <a:ext cx="1389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2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Tutor:</a:t>
            </a:r>
            <a:endParaRPr lang="es-AR" sz="3200" dirty="0"/>
          </a:p>
        </p:txBody>
      </p:sp>
      <p:sp>
        <p:nvSpPr>
          <p:cNvPr id="53" name="52 Rectángulo"/>
          <p:cNvSpPr/>
          <p:nvPr/>
        </p:nvSpPr>
        <p:spPr>
          <a:xfrm>
            <a:off x="3789040" y="7515671"/>
            <a:ext cx="351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5</a:t>
            </a:r>
            <a:endParaRPr lang="es-AR" sz="2400" dirty="0">
              <a:solidFill>
                <a:schemeClr val="accent6">
                  <a:lumMod val="75000"/>
                </a:schemeClr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12" y="3365824"/>
            <a:ext cx="1633077" cy="168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54 Rectángulo"/>
          <p:cNvSpPr/>
          <p:nvPr/>
        </p:nvSpPr>
        <p:spPr>
          <a:xfrm>
            <a:off x="2688101" y="3512840"/>
            <a:ext cx="1532987" cy="504000"/>
          </a:xfrm>
          <a:prstGeom prst="rect">
            <a:avLst/>
          </a:prstGeom>
          <a:solidFill>
            <a:srgbClr val="30DBE4">
              <a:alpha val="50196"/>
            </a:srgb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s-AR" sz="1200" dirty="0" smtClean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Ir al Menú</a:t>
            </a:r>
            <a:endParaRPr lang="es-AR" sz="1200" dirty="0">
              <a:solidFill>
                <a:schemeClr val="tx2"/>
              </a:solidFill>
              <a:latin typeface="Franklin Gothic Medium Cond" pitchFamily="34" charset="0"/>
              <a:cs typeface="MV Boli" panose="02000500030200090000" pitchFamily="2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32" y="6265019"/>
            <a:ext cx="1476000" cy="7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32" y="6599659"/>
            <a:ext cx="1476000" cy="7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83" y="6863308"/>
            <a:ext cx="1476000" cy="7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068" y="6898914"/>
            <a:ext cx="1037336" cy="117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039" y="7617859"/>
            <a:ext cx="1476000" cy="7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" name="Rectángulo 65"/>
          <p:cNvSpPr/>
          <p:nvPr/>
        </p:nvSpPr>
        <p:spPr>
          <a:xfrm>
            <a:off x="4878185" y="7674945"/>
            <a:ext cx="1584176" cy="461665"/>
          </a:xfrm>
          <a:prstGeom prst="rect">
            <a:avLst/>
          </a:prstGeom>
          <a:solidFill>
            <a:srgbClr val="30DBE4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Para eliminar, deslizar hacia la izquierda .</a:t>
            </a:r>
          </a:p>
        </p:txBody>
      </p:sp>
      <p:pic>
        <p:nvPicPr>
          <p:cNvPr id="60" name="Picture 3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080" y="2983384"/>
            <a:ext cx="576000" cy="1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4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780" y="3417330"/>
            <a:ext cx="262508" cy="9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4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083" y="3531890"/>
            <a:ext cx="381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Picture 3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118" y="4065252"/>
            <a:ext cx="720000" cy="1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Picture 3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232" y="3539753"/>
            <a:ext cx="171547" cy="93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410515" y="3565683"/>
            <a:ext cx="1532987" cy="504000"/>
          </a:xfrm>
          <a:prstGeom prst="rect">
            <a:avLst/>
          </a:prstGeom>
          <a:solidFill>
            <a:srgbClr val="30DBE4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AR" sz="1200" dirty="0" smtClean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Seleccionar al Estudiante</a:t>
            </a:r>
            <a:endParaRPr lang="es-AR" sz="1200" dirty="0">
              <a:solidFill>
                <a:schemeClr val="tx2"/>
              </a:solidFill>
              <a:latin typeface="Franklin Gothic Medium Cond" pitchFamily="34" charset="0"/>
              <a:cs typeface="MV Boli" panose="02000500030200090000" pitchFamily="2" charset="0"/>
            </a:endParaRPr>
          </a:p>
        </p:txBody>
      </p:sp>
      <p:pic>
        <p:nvPicPr>
          <p:cNvPr id="72" name="Picture 3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03" y="4701666"/>
            <a:ext cx="298015" cy="1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949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2186</TotalTime>
  <Words>30</Words>
  <Application>Microsoft Office PowerPoint</Application>
  <PresentationFormat>A4 (210 x 297 mm)</PresentationFormat>
  <Paragraphs>12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Gobierno de Cordoba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27250683699</dc:creator>
  <cp:lastModifiedBy>27250683699</cp:lastModifiedBy>
  <cp:revision>152</cp:revision>
  <cp:lastPrinted>2019-08-01T14:37:43Z</cp:lastPrinted>
  <dcterms:created xsi:type="dcterms:W3CDTF">2019-06-19T15:14:21Z</dcterms:created>
  <dcterms:modified xsi:type="dcterms:W3CDTF">2020-02-14T14:38:05Z</dcterms:modified>
</cp:coreProperties>
</file>