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1" r:id="rId2"/>
  </p:sldIdLst>
  <p:sldSz cx="6858000" cy="9906000" type="A4"/>
  <p:notesSz cx="7010400" cy="92964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  <a:srgbClr val="FFFF99"/>
    <a:srgbClr val="FFFFCC"/>
    <a:srgbClr val="990000"/>
    <a:srgbClr val="C70F5E"/>
    <a:srgbClr val="2B56AB"/>
    <a:srgbClr val="75DEFF"/>
    <a:srgbClr val="30DBE4"/>
    <a:srgbClr val="F2F2F2"/>
    <a:srgbClr val="0DBE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2895" autoAdjust="0"/>
  </p:normalViewPr>
  <p:slideViewPr>
    <p:cSldViewPr>
      <p:cViewPr>
        <p:scale>
          <a:sx n="80" d="100"/>
          <a:sy n="80" d="100"/>
        </p:scale>
        <p:origin x="1686" y="6"/>
      </p:cViewPr>
      <p:guideLst>
        <p:guide orient="horz" pos="2880"/>
        <p:guide pos="2160"/>
        <p:guide orient="horz"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B56B372-9D3E-4D1F-B463-9CA72E77313F}" type="datetimeFigureOut">
              <a:rPr lang="es-AR" smtClean="0"/>
              <a:t>23/2/2023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419350" y="1162050"/>
            <a:ext cx="21717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D5B31C4-1580-4B1B-9798-6DFA77018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99093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419350" y="1162050"/>
            <a:ext cx="2171700" cy="31369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B31C4-1580-4B1B-9798-6DFA77018F2B}" type="slidenum">
              <a:rPr lang="es-AR" smtClean="0"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34157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3077284"/>
            <a:ext cx="5829300" cy="212336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23/2/2023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66"/>
          <a:stretch/>
        </p:blipFill>
        <p:spPr bwMode="auto">
          <a:xfrm rot="10800000">
            <a:off x="0" y="-7202"/>
            <a:ext cx="6867134" cy="946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442" y="9313561"/>
            <a:ext cx="2185552" cy="622346"/>
          </a:xfrm>
          <a:prstGeom prst="rect">
            <a:avLst/>
          </a:prstGeom>
        </p:spPr>
      </p:pic>
      <p:pic>
        <p:nvPicPr>
          <p:cNvPr id="9" name="Imagen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511" y="9423268"/>
            <a:ext cx="1086707" cy="372224"/>
          </a:xfrm>
          <a:prstGeom prst="rect">
            <a:avLst/>
          </a:prstGeom>
        </p:spPr>
      </p:pic>
      <p:pic>
        <p:nvPicPr>
          <p:cNvPr id="10" name="Imagen 14"/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3460" y="9602564"/>
            <a:ext cx="169128" cy="276782"/>
          </a:xfrm>
          <a:prstGeom prst="rect">
            <a:avLst/>
          </a:prstGeom>
        </p:spPr>
      </p:pic>
      <p:pic>
        <p:nvPicPr>
          <p:cNvPr id="11" name="Imagen 29"/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 rot="3180358">
            <a:off x="509713" y="9400965"/>
            <a:ext cx="310379" cy="255491"/>
          </a:xfrm>
          <a:prstGeom prst="rect">
            <a:avLst/>
          </a:prstGeom>
        </p:spPr>
      </p:pic>
      <p:pic>
        <p:nvPicPr>
          <p:cNvPr id="12" name="Imagen 30"/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 rot="4812167">
            <a:off x="124009" y="9473457"/>
            <a:ext cx="298904" cy="416801"/>
          </a:xfrm>
          <a:prstGeom prst="rect">
            <a:avLst/>
          </a:prstGeom>
        </p:spPr>
      </p:pic>
      <p:pic>
        <p:nvPicPr>
          <p:cNvPr id="13" name="Imagen 14"/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56216" y="9475972"/>
            <a:ext cx="169128" cy="276782"/>
          </a:xfrm>
          <a:prstGeom prst="rect">
            <a:avLst/>
          </a:prstGeom>
        </p:spPr>
      </p:pic>
      <p:pic>
        <p:nvPicPr>
          <p:cNvPr id="14" name="Imagen 29"/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 rot="1413756">
            <a:off x="6271984" y="9211002"/>
            <a:ext cx="286504" cy="276782"/>
          </a:xfrm>
          <a:prstGeom prst="rect">
            <a:avLst/>
          </a:prstGeom>
        </p:spPr>
      </p:pic>
      <p:pic>
        <p:nvPicPr>
          <p:cNvPr id="15" name="Imagen 30"/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 rot="4812167">
            <a:off x="5976162" y="9346865"/>
            <a:ext cx="298904" cy="41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66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23/2/2023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46599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4198589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23/2/2023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5422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311403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311403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23/2/2023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63696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2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2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1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1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23/2/2023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34587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23/2/2023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21318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23/2/2023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97792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2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9" y="394409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2" y="2072925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23/2/2023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44455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934202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752824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23/2/2023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77360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23/2/2023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64749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96702"/>
            <a:ext cx="1543050" cy="845220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96702"/>
            <a:ext cx="4514850" cy="845220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23/2/2023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28257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311403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9181398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06809-522D-4F77-9736-B121A95EFBBF}" type="datetimeFigureOut">
              <a:rPr lang="es-AR" smtClean="0"/>
              <a:t>23/2/2023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9181398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9181398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68946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5.png"/><Relationship Id="rId21" Type="http://schemas.openxmlformats.org/officeDocument/2006/relationships/image" Target="../media/image22.png"/><Relationship Id="rId7" Type="http://schemas.openxmlformats.org/officeDocument/2006/relationships/image" Target="../media/image1.png"/><Relationship Id="rId12" Type="http://schemas.openxmlformats.org/officeDocument/2006/relationships/image" Target="../media/image13.png"/><Relationship Id="rId17" Type="http://schemas.openxmlformats.org/officeDocument/2006/relationships/image" Target="../media/image18.emf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jpe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5" Type="http://schemas.openxmlformats.org/officeDocument/2006/relationships/image" Target="../media/image7.png"/><Relationship Id="rId15" Type="http://schemas.openxmlformats.org/officeDocument/2006/relationships/image" Target="../media/image16.jpeg"/><Relationship Id="rId23" Type="http://schemas.openxmlformats.org/officeDocument/2006/relationships/image" Target="../media/image24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19C4AF7C-1B16-410D-9FB9-232B403788C0}"/>
              </a:ext>
            </a:extLst>
          </p:cNvPr>
          <p:cNvGrpSpPr/>
          <p:nvPr/>
        </p:nvGrpSpPr>
        <p:grpSpPr>
          <a:xfrm>
            <a:off x="250888" y="2544011"/>
            <a:ext cx="6423967" cy="3276710"/>
            <a:chOff x="250888" y="3020327"/>
            <a:chExt cx="6423967" cy="3276710"/>
          </a:xfrm>
        </p:grpSpPr>
        <p:pic>
          <p:nvPicPr>
            <p:cNvPr id="47" name="46 Imagen"/>
            <p:cNvPicPr preferRelativeResize="0">
              <a:picLocks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8513" y="3038217"/>
              <a:ext cx="1980000" cy="3240000"/>
            </a:xfrm>
            <a:prstGeom prst="rect">
              <a:avLst/>
            </a:prstGeom>
          </p:spPr>
        </p:pic>
        <p:pic>
          <p:nvPicPr>
            <p:cNvPr id="46" name="45 Imagen"/>
            <p:cNvPicPr preferRelativeResize="0">
              <a:picLocks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0888" y="3057037"/>
              <a:ext cx="1980000" cy="3240000"/>
            </a:xfrm>
            <a:prstGeom prst="rect">
              <a:avLst/>
            </a:prstGeom>
          </p:spPr>
        </p:pic>
        <p:pic>
          <p:nvPicPr>
            <p:cNvPr id="132" name="46 Imagen">
              <a:extLst>
                <a:ext uri="{FF2B5EF4-FFF2-40B4-BE49-F238E27FC236}">
                  <a16:creationId xmlns:a16="http://schemas.microsoft.com/office/drawing/2014/main" id="{768AE04C-46E6-40F5-9FD9-6F072B016D2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4855" y="3020327"/>
              <a:ext cx="1980000" cy="3240000"/>
            </a:xfrm>
            <a:prstGeom prst="rect">
              <a:avLst/>
            </a:prstGeom>
          </p:spPr>
        </p:pic>
        <p:grpSp>
          <p:nvGrpSpPr>
            <p:cNvPr id="27" name="Grupo 26">
              <a:extLst>
                <a:ext uri="{FF2B5EF4-FFF2-40B4-BE49-F238E27FC236}">
                  <a16:creationId xmlns:a16="http://schemas.microsoft.com/office/drawing/2014/main" id="{32277EBA-CDE3-4CBD-88B5-06C4DC5CADA8}"/>
                </a:ext>
              </a:extLst>
            </p:cNvPr>
            <p:cNvGrpSpPr/>
            <p:nvPr/>
          </p:nvGrpSpPr>
          <p:grpSpPr>
            <a:xfrm>
              <a:off x="931518" y="6062554"/>
              <a:ext cx="567773" cy="209550"/>
              <a:chOff x="3221267" y="6996380"/>
              <a:chExt cx="567773" cy="209550"/>
            </a:xfrm>
          </p:grpSpPr>
          <p:pic>
            <p:nvPicPr>
              <p:cNvPr id="129" name="Picture 2">
                <a:extLst>
                  <a:ext uri="{FF2B5EF4-FFF2-40B4-BE49-F238E27FC236}">
                    <a16:creationId xmlns:a16="http://schemas.microsoft.com/office/drawing/2014/main" id="{4035ADD8-B639-4D83-A52B-B79BFB58BA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210"/>
              <a:stretch/>
            </p:blipFill>
            <p:spPr bwMode="auto">
              <a:xfrm>
                <a:off x="3221267" y="6996380"/>
                <a:ext cx="567773" cy="2095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06" name="82 Proceso alternativo"/>
              <p:cNvSpPr/>
              <p:nvPr/>
            </p:nvSpPr>
            <p:spPr>
              <a:xfrm>
                <a:off x="3342626" y="7036263"/>
                <a:ext cx="334559" cy="118132"/>
              </a:xfrm>
              <a:prstGeom prst="flowChartAlternateProcess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s-A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AR"/>
              </a:p>
            </p:txBody>
          </p:sp>
        </p:grpSp>
        <p:grpSp>
          <p:nvGrpSpPr>
            <p:cNvPr id="95" name="Grupo 94">
              <a:extLst>
                <a:ext uri="{FF2B5EF4-FFF2-40B4-BE49-F238E27FC236}">
                  <a16:creationId xmlns:a16="http://schemas.microsoft.com/office/drawing/2014/main" id="{8407A5EE-9BB3-414A-B31C-0346A3DF55D7}"/>
                </a:ext>
              </a:extLst>
            </p:cNvPr>
            <p:cNvGrpSpPr/>
            <p:nvPr/>
          </p:nvGrpSpPr>
          <p:grpSpPr>
            <a:xfrm>
              <a:off x="3191840" y="6024454"/>
              <a:ext cx="567773" cy="209550"/>
              <a:chOff x="3221267" y="6958280"/>
              <a:chExt cx="567773" cy="209550"/>
            </a:xfrm>
          </p:grpSpPr>
          <p:pic>
            <p:nvPicPr>
              <p:cNvPr id="96" name="Picture 2">
                <a:extLst>
                  <a:ext uri="{FF2B5EF4-FFF2-40B4-BE49-F238E27FC236}">
                    <a16:creationId xmlns:a16="http://schemas.microsoft.com/office/drawing/2014/main" id="{03340572-AC78-4FBE-BE13-E0E1C1E553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210"/>
              <a:stretch/>
            </p:blipFill>
            <p:spPr bwMode="auto">
              <a:xfrm>
                <a:off x="3221267" y="6958280"/>
                <a:ext cx="567773" cy="2095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97" name="82 Proceso alternativo">
                <a:extLst>
                  <a:ext uri="{FF2B5EF4-FFF2-40B4-BE49-F238E27FC236}">
                    <a16:creationId xmlns:a16="http://schemas.microsoft.com/office/drawing/2014/main" id="{4EB42F02-1AEE-4DB8-9880-ED018AA1BFF1}"/>
                  </a:ext>
                </a:extLst>
              </p:cNvPr>
              <p:cNvSpPr/>
              <p:nvPr/>
            </p:nvSpPr>
            <p:spPr>
              <a:xfrm>
                <a:off x="3342626" y="7017723"/>
                <a:ext cx="334559" cy="118132"/>
              </a:xfrm>
              <a:prstGeom prst="flowChartAlternateProcess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s-A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AR"/>
              </a:p>
            </p:txBody>
          </p:sp>
        </p:grpSp>
        <p:grpSp>
          <p:nvGrpSpPr>
            <p:cNvPr id="98" name="Grupo 97">
              <a:extLst>
                <a:ext uri="{FF2B5EF4-FFF2-40B4-BE49-F238E27FC236}">
                  <a16:creationId xmlns:a16="http://schemas.microsoft.com/office/drawing/2014/main" id="{F6596F82-78D0-4130-B1E7-6B9470CB50FE}"/>
                </a:ext>
              </a:extLst>
            </p:cNvPr>
            <p:cNvGrpSpPr/>
            <p:nvPr/>
          </p:nvGrpSpPr>
          <p:grpSpPr>
            <a:xfrm>
              <a:off x="5421308" y="6003329"/>
              <a:ext cx="567773" cy="209550"/>
              <a:chOff x="3221267" y="6958280"/>
              <a:chExt cx="567773" cy="209550"/>
            </a:xfrm>
          </p:grpSpPr>
          <p:pic>
            <p:nvPicPr>
              <p:cNvPr id="99" name="Picture 2">
                <a:extLst>
                  <a:ext uri="{FF2B5EF4-FFF2-40B4-BE49-F238E27FC236}">
                    <a16:creationId xmlns:a16="http://schemas.microsoft.com/office/drawing/2014/main" id="{3EE1C205-7A5C-4AC9-BC03-B91A595272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210"/>
              <a:stretch/>
            </p:blipFill>
            <p:spPr bwMode="auto">
              <a:xfrm>
                <a:off x="3221267" y="6958280"/>
                <a:ext cx="567773" cy="2095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01" name="82 Proceso alternativo">
                <a:extLst>
                  <a:ext uri="{FF2B5EF4-FFF2-40B4-BE49-F238E27FC236}">
                    <a16:creationId xmlns:a16="http://schemas.microsoft.com/office/drawing/2014/main" id="{10381B99-CEC5-491D-BC9B-4290A29D3E74}"/>
                  </a:ext>
                </a:extLst>
              </p:cNvPr>
              <p:cNvSpPr/>
              <p:nvPr/>
            </p:nvSpPr>
            <p:spPr>
              <a:xfrm>
                <a:off x="3342626" y="7017723"/>
                <a:ext cx="334559" cy="118132"/>
              </a:xfrm>
              <a:prstGeom prst="flowChartAlternateProcess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s-A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AR"/>
              </a:p>
            </p:txBody>
          </p:sp>
        </p:grp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3BCC504F-29CE-4D8F-971C-0141FFBD5BE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" b="16450"/>
          <a:stretch/>
        </p:blipFill>
        <p:spPr>
          <a:xfrm>
            <a:off x="4827593" y="2954064"/>
            <a:ext cx="1714523" cy="2557349"/>
          </a:xfrm>
          <a:prstGeom prst="rect">
            <a:avLst/>
          </a:prstGeom>
        </p:spPr>
      </p:pic>
      <p:pic>
        <p:nvPicPr>
          <p:cNvPr id="207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4" y="8680122"/>
            <a:ext cx="1371600" cy="735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275" y="8648316"/>
            <a:ext cx="2251452" cy="735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66"/>
          <a:stretch/>
        </p:blipFill>
        <p:spPr bwMode="auto">
          <a:xfrm rot="10800000">
            <a:off x="0" y="-7202"/>
            <a:ext cx="6867134" cy="946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9" name="168 CuadroTexto"/>
          <p:cNvSpPr txBox="1"/>
          <p:nvPr/>
        </p:nvSpPr>
        <p:spPr>
          <a:xfrm>
            <a:off x="31746" y="704528"/>
            <a:ext cx="68353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200" dirty="0">
                <a:solidFill>
                  <a:srgbClr val="2B56AB"/>
                </a:solidFill>
                <a:latin typeface="Kaushan Script" pitchFamily="66" charset="0"/>
                <a:ea typeface="Batang" panose="02030600000101010101" pitchFamily="18" charset="-127"/>
              </a:rPr>
              <a:t>        ¿Qué puede hacer el </a:t>
            </a:r>
            <a:r>
              <a:rPr lang="es-AR" sz="2200" dirty="0">
                <a:solidFill>
                  <a:srgbClr val="E46C0A"/>
                </a:solidFill>
                <a:latin typeface="Kaushan Script" pitchFamily="66" charset="0"/>
                <a:ea typeface="Batang" panose="02030600000101010101" pitchFamily="18" charset="-127"/>
              </a:rPr>
              <a:t>Personal Autorizado </a:t>
            </a:r>
            <a:r>
              <a:rPr lang="es-AR" sz="2200" dirty="0">
                <a:solidFill>
                  <a:srgbClr val="2B56AB"/>
                </a:solidFill>
                <a:latin typeface="Kaushan Script" pitchFamily="66" charset="0"/>
                <a:ea typeface="Batang" panose="02030600000101010101" pitchFamily="18" charset="-127"/>
              </a:rPr>
              <a:t>en</a:t>
            </a:r>
          </a:p>
        </p:txBody>
      </p:sp>
      <p:sp>
        <p:nvSpPr>
          <p:cNvPr id="173" name="172 CuadroTexto"/>
          <p:cNvSpPr txBox="1"/>
          <p:nvPr/>
        </p:nvSpPr>
        <p:spPr>
          <a:xfrm>
            <a:off x="6518150" y="704528"/>
            <a:ext cx="2952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200" dirty="0">
                <a:solidFill>
                  <a:srgbClr val="2B56AB"/>
                </a:solidFill>
                <a:latin typeface="Kaushan Script" pitchFamily="66" charset="0"/>
                <a:ea typeface="Batang" panose="02030600000101010101" pitchFamily="18" charset="-127"/>
              </a:rPr>
              <a:t>?</a:t>
            </a:r>
          </a:p>
        </p:txBody>
      </p:sp>
      <p:grpSp>
        <p:nvGrpSpPr>
          <p:cNvPr id="170" name="169 Grupo"/>
          <p:cNvGrpSpPr/>
          <p:nvPr/>
        </p:nvGrpSpPr>
        <p:grpSpPr>
          <a:xfrm>
            <a:off x="5670600" y="344488"/>
            <a:ext cx="854744" cy="1008112"/>
            <a:chOff x="4204021" y="1079765"/>
            <a:chExt cx="1156434" cy="1398348"/>
          </a:xfrm>
        </p:grpSpPr>
        <p:pic>
          <p:nvPicPr>
            <p:cNvPr id="171" name="170 Imagen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4021" y="1079765"/>
              <a:ext cx="1156434" cy="1398348"/>
            </a:xfrm>
            <a:prstGeom prst="rect">
              <a:avLst/>
            </a:prstGeom>
          </p:spPr>
        </p:pic>
        <p:sp>
          <p:nvSpPr>
            <p:cNvPr id="172" name="171 CuadroTexto"/>
            <p:cNvSpPr txBox="1"/>
            <p:nvPr/>
          </p:nvSpPr>
          <p:spPr>
            <a:xfrm>
              <a:off x="4386216" y="1731681"/>
              <a:ext cx="822376" cy="320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900" b="1" dirty="0">
                  <a:solidFill>
                    <a:schemeClr val="bg1">
                      <a:lumMod val="75000"/>
                    </a:schemeClr>
                  </a:solidFill>
                  <a:latin typeface="Baskerville Old Face" pitchFamily="18" charset="0"/>
                </a:rPr>
                <a:t>BÚHO</a:t>
              </a:r>
              <a:endParaRPr lang="es-AR" sz="1400" b="1" dirty="0">
                <a:solidFill>
                  <a:schemeClr val="bg1">
                    <a:lumMod val="75000"/>
                  </a:schemeClr>
                </a:solidFill>
                <a:latin typeface="Baskerville Old Face" pitchFamily="18" charset="0"/>
              </a:endParaRPr>
            </a:p>
          </p:txBody>
        </p:sp>
      </p:grpSp>
      <p:sp>
        <p:nvSpPr>
          <p:cNvPr id="112" name="111 Rectángulo"/>
          <p:cNvSpPr/>
          <p:nvPr/>
        </p:nvSpPr>
        <p:spPr>
          <a:xfrm>
            <a:off x="2153881" y="2403103"/>
            <a:ext cx="4110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2400" dirty="0">
                <a:solidFill>
                  <a:schemeClr val="accent6">
                    <a:lumMod val="75000"/>
                  </a:schemeClr>
                </a:solidFill>
                <a:latin typeface="Kaushan Script" pitchFamily="66" charset="0"/>
                <a:cs typeface="MV Boli" panose="02000500030200090000" pitchFamily="2" charset="0"/>
              </a:rPr>
              <a:t>2</a:t>
            </a:r>
            <a:r>
              <a:rPr lang="es-AR" sz="2000" dirty="0">
                <a:solidFill>
                  <a:srgbClr val="C00000"/>
                </a:solidFill>
                <a:latin typeface="Kaushan Script" pitchFamily="66" charset="0"/>
                <a:cs typeface="MV Boli" panose="02000500030200090000" pitchFamily="2" charset="0"/>
              </a:rPr>
              <a:t> </a:t>
            </a:r>
          </a:p>
        </p:txBody>
      </p:sp>
      <p:sp>
        <p:nvSpPr>
          <p:cNvPr id="111" name="110 Rectángulo"/>
          <p:cNvSpPr/>
          <p:nvPr/>
        </p:nvSpPr>
        <p:spPr>
          <a:xfrm>
            <a:off x="29291" y="2403103"/>
            <a:ext cx="3512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2400" dirty="0">
                <a:solidFill>
                  <a:schemeClr val="accent6">
                    <a:lumMod val="75000"/>
                  </a:schemeClr>
                </a:solidFill>
                <a:latin typeface="Kaushan Script" pitchFamily="66" charset="0"/>
                <a:cs typeface="MV Boli" panose="02000500030200090000" pitchFamily="2" charset="0"/>
              </a:rPr>
              <a:t>1</a:t>
            </a:r>
            <a:r>
              <a:rPr lang="es-AR" sz="2000" dirty="0">
                <a:solidFill>
                  <a:srgbClr val="C00000"/>
                </a:solidFill>
                <a:latin typeface="Kaushan Script" pitchFamily="66" charset="0"/>
                <a:cs typeface="MV Boli" panose="02000500030200090000" pitchFamily="2" charset="0"/>
              </a:rPr>
              <a:t> </a:t>
            </a:r>
          </a:p>
        </p:txBody>
      </p:sp>
      <p:sp>
        <p:nvSpPr>
          <p:cNvPr id="193" name="192 Rectángulo"/>
          <p:cNvSpPr/>
          <p:nvPr/>
        </p:nvSpPr>
        <p:spPr>
          <a:xfrm>
            <a:off x="4437112" y="2383864"/>
            <a:ext cx="35124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2400" dirty="0">
                <a:solidFill>
                  <a:schemeClr val="accent6">
                    <a:lumMod val="75000"/>
                  </a:schemeClr>
                </a:solidFill>
                <a:latin typeface="Kaushan Script" pitchFamily="66" charset="0"/>
                <a:cs typeface="MV Boli" panose="02000500030200090000" pitchFamily="2" charset="0"/>
              </a:rPr>
              <a:t>3</a:t>
            </a:r>
            <a:r>
              <a:rPr lang="es-AR" sz="2000" dirty="0">
                <a:solidFill>
                  <a:srgbClr val="C00000"/>
                </a:solidFill>
                <a:latin typeface="Kaushan Script" pitchFamily="66" charset="0"/>
                <a:cs typeface="MV Boli" panose="02000500030200090000" pitchFamily="2" charset="0"/>
              </a:rPr>
              <a:t> </a:t>
            </a:r>
          </a:p>
        </p:txBody>
      </p:sp>
      <p:cxnSp>
        <p:nvCxnSpPr>
          <p:cNvPr id="68" name="145 Conector recto de flecha">
            <a:extLst>
              <a:ext uri="{FF2B5EF4-FFF2-40B4-BE49-F238E27FC236}">
                <a16:creationId xmlns:a16="http://schemas.microsoft.com/office/drawing/2014/main" id="{D379E72E-AF43-45A9-A1C9-F06F3F05E1E6}"/>
              </a:ext>
            </a:extLst>
          </p:cNvPr>
          <p:cNvCxnSpPr>
            <a:cxnSpLocks/>
          </p:cNvCxnSpPr>
          <p:nvPr/>
        </p:nvCxnSpPr>
        <p:spPr>
          <a:xfrm flipV="1">
            <a:off x="3743058" y="6518575"/>
            <a:ext cx="171382" cy="8528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111 Rectángulo">
            <a:extLst>
              <a:ext uri="{FF2B5EF4-FFF2-40B4-BE49-F238E27FC236}">
                <a16:creationId xmlns:a16="http://schemas.microsoft.com/office/drawing/2014/main" id="{6A2E9F46-193E-4C98-BB82-F559C32B5A7C}"/>
              </a:ext>
            </a:extLst>
          </p:cNvPr>
          <p:cNvSpPr/>
          <p:nvPr/>
        </p:nvSpPr>
        <p:spPr>
          <a:xfrm>
            <a:off x="3207061" y="7580282"/>
            <a:ext cx="4110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2400" dirty="0">
                <a:solidFill>
                  <a:schemeClr val="accent6">
                    <a:lumMod val="75000"/>
                  </a:schemeClr>
                </a:solidFill>
                <a:latin typeface="Kaushan Script" pitchFamily="66" charset="0"/>
                <a:cs typeface="MV Boli" panose="02000500030200090000" pitchFamily="2" charset="0"/>
              </a:rPr>
              <a:t>5</a:t>
            </a:r>
            <a:r>
              <a:rPr lang="es-AR" sz="2000" dirty="0">
                <a:solidFill>
                  <a:srgbClr val="C00000"/>
                </a:solidFill>
                <a:latin typeface="Kaushan Script" pitchFamily="66" charset="0"/>
                <a:cs typeface="MV Boli" panose="02000500030200090000" pitchFamily="2" charset="0"/>
              </a:rPr>
              <a:t> </a:t>
            </a:r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5E32110E-347A-4B65-8032-315531D8D227}"/>
              </a:ext>
            </a:extLst>
          </p:cNvPr>
          <p:cNvGrpSpPr/>
          <p:nvPr/>
        </p:nvGrpSpPr>
        <p:grpSpPr>
          <a:xfrm>
            <a:off x="408459" y="1328406"/>
            <a:ext cx="2880000" cy="972000"/>
            <a:chOff x="1849008" y="1322107"/>
            <a:chExt cx="1649851" cy="1565544"/>
          </a:xfrm>
        </p:grpSpPr>
        <p:grpSp>
          <p:nvGrpSpPr>
            <p:cNvPr id="70" name="48 Grupo">
              <a:extLst>
                <a:ext uri="{FF2B5EF4-FFF2-40B4-BE49-F238E27FC236}">
                  <a16:creationId xmlns:a16="http://schemas.microsoft.com/office/drawing/2014/main" id="{2C8D9A7A-FE58-490A-B885-7BD3968CC795}"/>
                </a:ext>
              </a:extLst>
            </p:cNvPr>
            <p:cNvGrpSpPr/>
            <p:nvPr/>
          </p:nvGrpSpPr>
          <p:grpSpPr>
            <a:xfrm>
              <a:off x="1849008" y="1322107"/>
              <a:ext cx="1649851" cy="1565544"/>
              <a:chOff x="4605337" y="1402348"/>
              <a:chExt cx="1676228" cy="2362322"/>
            </a:xfrm>
          </p:grpSpPr>
          <p:sp>
            <p:nvSpPr>
              <p:cNvPr id="71" name="49 Rectángulo">
                <a:extLst>
                  <a:ext uri="{FF2B5EF4-FFF2-40B4-BE49-F238E27FC236}">
                    <a16:creationId xmlns:a16="http://schemas.microsoft.com/office/drawing/2014/main" id="{2D8F7C49-F54B-4041-A28F-15A1164CF1F5}"/>
                  </a:ext>
                </a:extLst>
              </p:cNvPr>
              <p:cNvSpPr/>
              <p:nvPr/>
            </p:nvSpPr>
            <p:spPr>
              <a:xfrm>
                <a:off x="4605337" y="1402348"/>
                <a:ext cx="1666654" cy="2362322"/>
              </a:xfrm>
              <a:prstGeom prst="rect">
                <a:avLst/>
              </a:prstGeom>
              <a:solidFill>
                <a:srgbClr val="EEEEEE"/>
              </a:solidFill>
              <a:ln>
                <a:noFill/>
                <a:prstDash val="sysDot"/>
              </a:ln>
              <a:effectLst>
                <a:glow>
                  <a:schemeClr val="accent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pic>
            <p:nvPicPr>
              <p:cNvPr id="73" name="Imagen 6">
                <a:extLst>
                  <a:ext uri="{FF2B5EF4-FFF2-40B4-BE49-F238E27FC236}">
                    <a16:creationId xmlns:a16="http://schemas.microsoft.com/office/drawing/2014/main" id="{ACA5E2DB-868D-4F89-9FA4-01CE67DE3FD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clrChange>
                  <a:clrFrom>
                    <a:srgbClr val="F7F7F7"/>
                  </a:clrFrom>
                  <a:clrTo>
                    <a:srgbClr val="F7F7F7">
                      <a:alpha val="0"/>
                    </a:srgbClr>
                  </a:clrTo>
                </a:clrChange>
              </a:blip>
              <a:srcRect l="6742" t="109" r="5167" b="801"/>
              <a:stretch/>
            </p:blipFill>
            <p:spPr>
              <a:xfrm rot="5400000" flipV="1">
                <a:off x="5854690" y="1144914"/>
                <a:ext cx="169442" cy="684309"/>
              </a:xfrm>
              <a:prstGeom prst="rect">
                <a:avLst/>
              </a:prstGeom>
            </p:spPr>
          </p:pic>
          <p:pic>
            <p:nvPicPr>
              <p:cNvPr id="74" name="Imagen 6">
                <a:extLst>
                  <a:ext uri="{FF2B5EF4-FFF2-40B4-BE49-F238E27FC236}">
                    <a16:creationId xmlns:a16="http://schemas.microsoft.com/office/drawing/2014/main" id="{E659847A-357F-49FB-8A61-5ED5757CEA8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clrChange>
                  <a:clrFrom>
                    <a:srgbClr val="F7F7F7"/>
                  </a:clrFrom>
                  <a:clrTo>
                    <a:srgbClr val="F7F7F7">
                      <a:alpha val="0"/>
                    </a:srgbClr>
                  </a:clrTo>
                </a:clrChange>
              </a:blip>
              <a:srcRect l="6742" t="109" r="5167" b="801"/>
              <a:stretch/>
            </p:blipFill>
            <p:spPr>
              <a:xfrm rot="16200000">
                <a:off x="4862772" y="3337794"/>
                <a:ext cx="169442" cy="684309"/>
              </a:xfrm>
              <a:prstGeom prst="rect">
                <a:avLst/>
              </a:prstGeom>
            </p:spPr>
          </p:pic>
        </p:grpSp>
        <p:sp>
          <p:nvSpPr>
            <p:cNvPr id="75" name="52 Rectángulo">
              <a:extLst>
                <a:ext uri="{FF2B5EF4-FFF2-40B4-BE49-F238E27FC236}">
                  <a16:creationId xmlns:a16="http://schemas.microsoft.com/office/drawing/2014/main" id="{57D1B11D-8E5A-4164-A910-84569670C1EA}"/>
                </a:ext>
              </a:extLst>
            </p:cNvPr>
            <p:cNvSpPr/>
            <p:nvPr/>
          </p:nvSpPr>
          <p:spPr>
            <a:xfrm>
              <a:off x="1880533" y="1466123"/>
              <a:ext cx="1512636" cy="1275700"/>
            </a:xfrm>
            <a:prstGeom prst="rect">
              <a:avLst/>
            </a:prstGeom>
            <a:ln>
              <a:noFill/>
            </a:ln>
            <a:effectLst>
              <a:softEdge rad="317500"/>
            </a:effectLst>
          </p:spPr>
          <p:txBody>
            <a:bodyPr wrap="square">
              <a:spAutoFit/>
            </a:bodyPr>
            <a:lstStyle/>
            <a:p>
              <a:pPr algn="ctr"/>
              <a:r>
                <a:rPr lang="es-AR" sz="1100" dirty="0">
                  <a:solidFill>
                    <a:srgbClr val="2B56AB"/>
                  </a:solidFill>
                  <a:latin typeface="Franklin Gothic Medium Cond" pitchFamily="34" charset="0"/>
                  <a:cs typeface="MV Boli" panose="02000500030200090000" pitchFamily="2" charset="0"/>
                </a:rPr>
                <a:t>El director de cada establecimiento debe otorgar al Personal Autorizado el permiso para gestionar la asistencia en el Sistema Gestión Estudiantes. </a:t>
              </a:r>
            </a:p>
          </p:txBody>
        </p:sp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7E6981F3-E09B-40CA-9F7B-596D8E5EF514}"/>
              </a:ext>
            </a:extLst>
          </p:cNvPr>
          <p:cNvGrpSpPr/>
          <p:nvPr/>
        </p:nvGrpSpPr>
        <p:grpSpPr>
          <a:xfrm>
            <a:off x="3497032" y="1351695"/>
            <a:ext cx="2880000" cy="972000"/>
            <a:chOff x="3611469" y="1326966"/>
            <a:chExt cx="1649851" cy="1565544"/>
          </a:xfrm>
        </p:grpSpPr>
        <p:grpSp>
          <p:nvGrpSpPr>
            <p:cNvPr id="76" name="48 Grupo">
              <a:extLst>
                <a:ext uri="{FF2B5EF4-FFF2-40B4-BE49-F238E27FC236}">
                  <a16:creationId xmlns:a16="http://schemas.microsoft.com/office/drawing/2014/main" id="{8C17014A-FD7F-4F0F-BD66-41F2CA191931}"/>
                </a:ext>
              </a:extLst>
            </p:cNvPr>
            <p:cNvGrpSpPr/>
            <p:nvPr/>
          </p:nvGrpSpPr>
          <p:grpSpPr>
            <a:xfrm>
              <a:off x="3611469" y="1326966"/>
              <a:ext cx="1649851" cy="1565544"/>
              <a:chOff x="4605337" y="1402348"/>
              <a:chExt cx="1676228" cy="2362322"/>
            </a:xfrm>
          </p:grpSpPr>
          <p:sp>
            <p:nvSpPr>
              <p:cNvPr id="77" name="49 Rectángulo">
                <a:extLst>
                  <a:ext uri="{FF2B5EF4-FFF2-40B4-BE49-F238E27FC236}">
                    <a16:creationId xmlns:a16="http://schemas.microsoft.com/office/drawing/2014/main" id="{C79AE45C-F82B-4124-8431-0B48FABC777E}"/>
                  </a:ext>
                </a:extLst>
              </p:cNvPr>
              <p:cNvSpPr/>
              <p:nvPr/>
            </p:nvSpPr>
            <p:spPr>
              <a:xfrm>
                <a:off x="4605337" y="1402348"/>
                <a:ext cx="1666654" cy="2362321"/>
              </a:xfrm>
              <a:prstGeom prst="rect">
                <a:avLst/>
              </a:prstGeom>
              <a:solidFill>
                <a:srgbClr val="EEEEEE"/>
              </a:solidFill>
              <a:ln>
                <a:noFill/>
                <a:prstDash val="sysDot"/>
              </a:ln>
              <a:effectLst>
                <a:glow>
                  <a:schemeClr val="accent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pic>
            <p:nvPicPr>
              <p:cNvPr id="84" name="Imagen 6">
                <a:extLst>
                  <a:ext uri="{FF2B5EF4-FFF2-40B4-BE49-F238E27FC236}">
                    <a16:creationId xmlns:a16="http://schemas.microsoft.com/office/drawing/2014/main" id="{5D574B2F-F9FD-4A6E-9DEF-8023E766A8E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clrChange>
                  <a:clrFrom>
                    <a:srgbClr val="F7F7F7"/>
                  </a:clrFrom>
                  <a:clrTo>
                    <a:srgbClr val="F7F7F7">
                      <a:alpha val="0"/>
                    </a:srgbClr>
                  </a:clrTo>
                </a:clrChange>
              </a:blip>
              <a:srcRect l="6742" t="109" r="5167" b="801"/>
              <a:stretch/>
            </p:blipFill>
            <p:spPr>
              <a:xfrm rot="5400000" flipV="1">
                <a:off x="5854690" y="1144914"/>
                <a:ext cx="169442" cy="684309"/>
              </a:xfrm>
              <a:prstGeom prst="rect">
                <a:avLst/>
              </a:prstGeom>
            </p:spPr>
          </p:pic>
          <p:pic>
            <p:nvPicPr>
              <p:cNvPr id="86" name="Imagen 6">
                <a:extLst>
                  <a:ext uri="{FF2B5EF4-FFF2-40B4-BE49-F238E27FC236}">
                    <a16:creationId xmlns:a16="http://schemas.microsoft.com/office/drawing/2014/main" id="{3F575541-A84C-4B27-BED7-0843BE708C5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clrChange>
                  <a:clrFrom>
                    <a:srgbClr val="F7F7F7"/>
                  </a:clrFrom>
                  <a:clrTo>
                    <a:srgbClr val="F7F7F7">
                      <a:alpha val="0"/>
                    </a:srgbClr>
                  </a:clrTo>
                </a:clrChange>
              </a:blip>
              <a:srcRect l="6742" t="109" r="5167" b="801"/>
              <a:stretch/>
            </p:blipFill>
            <p:spPr>
              <a:xfrm rot="16200000">
                <a:off x="4862772" y="3337794"/>
                <a:ext cx="169442" cy="684309"/>
              </a:xfrm>
              <a:prstGeom prst="rect">
                <a:avLst/>
              </a:prstGeom>
            </p:spPr>
          </p:pic>
        </p:grpSp>
        <p:sp>
          <p:nvSpPr>
            <p:cNvPr id="88" name="52 Rectángulo">
              <a:extLst>
                <a:ext uri="{FF2B5EF4-FFF2-40B4-BE49-F238E27FC236}">
                  <a16:creationId xmlns:a16="http://schemas.microsoft.com/office/drawing/2014/main" id="{D5B15CBB-7A49-4E65-9766-9AA9ACF59581}"/>
                </a:ext>
              </a:extLst>
            </p:cNvPr>
            <p:cNvSpPr/>
            <p:nvPr/>
          </p:nvSpPr>
          <p:spPr>
            <a:xfrm>
              <a:off x="3650727" y="1375386"/>
              <a:ext cx="1573453" cy="1505743"/>
            </a:xfrm>
            <a:prstGeom prst="rect">
              <a:avLst/>
            </a:prstGeom>
            <a:ln>
              <a:noFill/>
            </a:ln>
            <a:effectLst>
              <a:softEdge rad="317500"/>
            </a:effectLst>
          </p:spPr>
          <p:txBody>
            <a:bodyPr wrap="square">
              <a:spAutoFit/>
            </a:bodyPr>
            <a:lstStyle/>
            <a:p>
              <a:pPr algn="ctr"/>
              <a:r>
                <a:rPr lang="es-AR" sz="1100" dirty="0">
                  <a:solidFill>
                    <a:srgbClr val="2B56AB"/>
                  </a:solidFill>
                  <a:latin typeface="Franklin Gothic Medium Cond" pitchFamily="34" charset="0"/>
                  <a:cs typeface="MV Boli" panose="02000500030200090000" pitchFamily="2" charset="0"/>
                </a:rPr>
                <a:t>Búho posibilita el registro de la asistencia </a:t>
              </a:r>
              <a:endParaRPr lang="es-AR" sz="1100" dirty="0" smtClean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endParaRPr>
            </a:p>
            <a:p>
              <a:pPr algn="ctr"/>
              <a:r>
                <a:rPr lang="es-AR" sz="1100" dirty="0" smtClean="0">
                  <a:solidFill>
                    <a:srgbClr val="2B56AB"/>
                  </a:solidFill>
                  <a:latin typeface="Franklin Gothic Medium Cond" pitchFamily="34" charset="0"/>
                  <a:cs typeface="MV Boli" panose="02000500030200090000" pitchFamily="2" charset="0"/>
                </a:rPr>
                <a:t>del </a:t>
              </a:r>
              <a:r>
                <a:rPr lang="es-AR" sz="1100" dirty="0">
                  <a:solidFill>
                    <a:srgbClr val="2B56AB"/>
                  </a:solidFill>
                  <a:latin typeface="Franklin Gothic Medium Cond" pitchFamily="34" charset="0"/>
                  <a:cs typeface="MV Boli" panose="02000500030200090000" pitchFamily="2" charset="0"/>
                </a:rPr>
                <a:t>día vigente. </a:t>
              </a:r>
            </a:p>
            <a:p>
              <a:pPr algn="ctr"/>
              <a:r>
                <a:rPr lang="es-AR" sz="1100" dirty="0">
                  <a:solidFill>
                    <a:srgbClr val="2B56AB"/>
                  </a:solidFill>
                  <a:latin typeface="Franklin Gothic Medium Cond" pitchFamily="34" charset="0"/>
                  <a:cs typeface="MV Boli" panose="02000500030200090000" pitchFamily="2" charset="0"/>
                </a:rPr>
                <a:t>Para el resto de los días o materias en contra turno, corresponde  hacerlo desde el Sistema Gestión Estudiantes.</a:t>
              </a:r>
            </a:p>
          </p:txBody>
        </p:sp>
      </p:grpSp>
      <p:pic>
        <p:nvPicPr>
          <p:cNvPr id="8" name="Imagen 7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A8607F91-9D04-4DB1-B155-B8B65035E72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3" b="4214"/>
          <a:stretch/>
        </p:blipFill>
        <p:spPr>
          <a:xfrm>
            <a:off x="339362" y="2969080"/>
            <a:ext cx="1801305" cy="260584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5BB41F6-4582-49BB-91F3-9D329AEC6E7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" r="74"/>
          <a:stretch/>
        </p:blipFill>
        <p:spPr>
          <a:xfrm>
            <a:off x="2601191" y="2961438"/>
            <a:ext cx="1737276" cy="263115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B7877252-F2D3-461F-8073-FE013C90EA1E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" r="148"/>
          <a:stretch/>
        </p:blipFill>
        <p:spPr>
          <a:xfrm>
            <a:off x="356199" y="6515255"/>
            <a:ext cx="1800000" cy="2604317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557D721A-6BC8-4214-8E9A-EA93E99A87AA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" b="1620"/>
          <a:stretch/>
        </p:blipFill>
        <p:spPr>
          <a:xfrm>
            <a:off x="4769679" y="6474453"/>
            <a:ext cx="1800000" cy="2580345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534F93BA-4029-4356-845E-8CC30D4540F1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" b="131"/>
          <a:stretch/>
        </p:blipFill>
        <p:spPr>
          <a:xfrm>
            <a:off x="2597032" y="6481548"/>
            <a:ext cx="1800000" cy="2580345"/>
          </a:xfrm>
          <a:prstGeom prst="rect">
            <a:avLst/>
          </a:prstGeom>
        </p:spPr>
      </p:pic>
      <p:pic>
        <p:nvPicPr>
          <p:cNvPr id="130" name="Picture 2">
            <a:extLst>
              <a:ext uri="{FF2B5EF4-FFF2-40B4-BE49-F238E27FC236}">
                <a16:creationId xmlns:a16="http://schemas.microsoft.com/office/drawing/2014/main" id="{1A3D6633-1629-4404-8044-4019534632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0"/>
          <a:stretch/>
        </p:blipFill>
        <p:spPr bwMode="auto">
          <a:xfrm>
            <a:off x="5969086" y="9068441"/>
            <a:ext cx="567773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7" name="Grupo 86">
            <a:extLst>
              <a:ext uri="{FF2B5EF4-FFF2-40B4-BE49-F238E27FC236}">
                <a16:creationId xmlns:a16="http://schemas.microsoft.com/office/drawing/2014/main" id="{AEF00D15-EAA0-415A-A260-95CE38DBB350}"/>
              </a:ext>
            </a:extLst>
          </p:cNvPr>
          <p:cNvGrpSpPr/>
          <p:nvPr/>
        </p:nvGrpSpPr>
        <p:grpSpPr>
          <a:xfrm>
            <a:off x="248897" y="6130615"/>
            <a:ext cx="6420307" cy="3240000"/>
            <a:chOff x="260648" y="3038217"/>
            <a:chExt cx="6420307" cy="3240000"/>
          </a:xfrm>
        </p:grpSpPr>
        <p:pic>
          <p:nvPicPr>
            <p:cNvPr id="93" name="46 Imagen">
              <a:extLst>
                <a:ext uri="{FF2B5EF4-FFF2-40B4-BE49-F238E27FC236}">
                  <a16:creationId xmlns:a16="http://schemas.microsoft.com/office/drawing/2014/main" id="{03FD45C7-D792-427B-A7E1-3DCBB190B70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06681" y="3038217"/>
              <a:ext cx="1980000" cy="3240000"/>
            </a:xfrm>
            <a:prstGeom prst="rect">
              <a:avLst/>
            </a:prstGeom>
          </p:spPr>
        </p:pic>
        <p:pic>
          <p:nvPicPr>
            <p:cNvPr id="102" name="46 Imagen">
              <a:extLst>
                <a:ext uri="{FF2B5EF4-FFF2-40B4-BE49-F238E27FC236}">
                  <a16:creationId xmlns:a16="http://schemas.microsoft.com/office/drawing/2014/main" id="{E422BE8A-F33F-4FA0-879B-85896E91C6F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0955" y="3038217"/>
              <a:ext cx="1980000" cy="3240000"/>
            </a:xfrm>
            <a:prstGeom prst="rect">
              <a:avLst/>
            </a:prstGeom>
          </p:spPr>
        </p:pic>
        <p:pic>
          <p:nvPicPr>
            <p:cNvPr id="94" name="45 Imagen">
              <a:extLst>
                <a:ext uri="{FF2B5EF4-FFF2-40B4-BE49-F238E27FC236}">
                  <a16:creationId xmlns:a16="http://schemas.microsoft.com/office/drawing/2014/main" id="{728F2DC5-BD17-480F-827C-E41546B92EE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648" y="3038217"/>
              <a:ext cx="1980000" cy="3240000"/>
            </a:xfrm>
            <a:prstGeom prst="rect">
              <a:avLst/>
            </a:prstGeom>
          </p:spPr>
        </p:pic>
        <p:grpSp>
          <p:nvGrpSpPr>
            <p:cNvPr id="103" name="Grupo 102">
              <a:extLst>
                <a:ext uri="{FF2B5EF4-FFF2-40B4-BE49-F238E27FC236}">
                  <a16:creationId xmlns:a16="http://schemas.microsoft.com/office/drawing/2014/main" id="{CD01D1E2-E349-4BB0-AD94-BEFA0EB28632}"/>
                </a:ext>
              </a:extLst>
            </p:cNvPr>
            <p:cNvGrpSpPr/>
            <p:nvPr/>
          </p:nvGrpSpPr>
          <p:grpSpPr>
            <a:xfrm>
              <a:off x="931518" y="6024454"/>
              <a:ext cx="567773" cy="209550"/>
              <a:chOff x="3221267" y="6958280"/>
              <a:chExt cx="567773" cy="209550"/>
            </a:xfrm>
          </p:grpSpPr>
          <p:pic>
            <p:nvPicPr>
              <p:cNvPr id="114" name="Picture 2">
                <a:extLst>
                  <a:ext uri="{FF2B5EF4-FFF2-40B4-BE49-F238E27FC236}">
                    <a16:creationId xmlns:a16="http://schemas.microsoft.com/office/drawing/2014/main" id="{0DDEF446-1773-45B6-8226-B9AD1113B1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210"/>
              <a:stretch/>
            </p:blipFill>
            <p:spPr bwMode="auto">
              <a:xfrm>
                <a:off x="3221267" y="6958280"/>
                <a:ext cx="567773" cy="2095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15" name="82 Proceso alternativo">
                <a:extLst>
                  <a:ext uri="{FF2B5EF4-FFF2-40B4-BE49-F238E27FC236}">
                    <a16:creationId xmlns:a16="http://schemas.microsoft.com/office/drawing/2014/main" id="{CF881506-C385-4E4D-8950-27A30F6E7627}"/>
                  </a:ext>
                </a:extLst>
              </p:cNvPr>
              <p:cNvSpPr/>
              <p:nvPr/>
            </p:nvSpPr>
            <p:spPr>
              <a:xfrm>
                <a:off x="3342626" y="7017723"/>
                <a:ext cx="334559" cy="118132"/>
              </a:xfrm>
              <a:prstGeom prst="flowChartAlternateProcess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s-A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AR"/>
              </a:p>
            </p:txBody>
          </p:sp>
        </p:grpSp>
        <p:grpSp>
          <p:nvGrpSpPr>
            <p:cNvPr id="104" name="Grupo 103">
              <a:extLst>
                <a:ext uri="{FF2B5EF4-FFF2-40B4-BE49-F238E27FC236}">
                  <a16:creationId xmlns:a16="http://schemas.microsoft.com/office/drawing/2014/main" id="{3FA2A57A-D936-422C-9A90-7C204CFA07FB}"/>
                </a:ext>
              </a:extLst>
            </p:cNvPr>
            <p:cNvGrpSpPr/>
            <p:nvPr/>
          </p:nvGrpSpPr>
          <p:grpSpPr>
            <a:xfrm>
              <a:off x="3191840" y="6024454"/>
              <a:ext cx="567773" cy="209550"/>
              <a:chOff x="3221267" y="6958280"/>
              <a:chExt cx="567773" cy="209550"/>
            </a:xfrm>
          </p:grpSpPr>
          <p:pic>
            <p:nvPicPr>
              <p:cNvPr id="110" name="Picture 2">
                <a:extLst>
                  <a:ext uri="{FF2B5EF4-FFF2-40B4-BE49-F238E27FC236}">
                    <a16:creationId xmlns:a16="http://schemas.microsoft.com/office/drawing/2014/main" id="{B2E2E042-EE1B-4354-B0D2-779362BA24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210"/>
              <a:stretch/>
            </p:blipFill>
            <p:spPr bwMode="auto">
              <a:xfrm>
                <a:off x="3221267" y="6958280"/>
                <a:ext cx="567773" cy="2095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13" name="82 Proceso alternativo">
                <a:extLst>
                  <a:ext uri="{FF2B5EF4-FFF2-40B4-BE49-F238E27FC236}">
                    <a16:creationId xmlns:a16="http://schemas.microsoft.com/office/drawing/2014/main" id="{D32B284C-616F-4A31-BE73-B3DC19313603}"/>
                  </a:ext>
                </a:extLst>
              </p:cNvPr>
              <p:cNvSpPr/>
              <p:nvPr/>
            </p:nvSpPr>
            <p:spPr>
              <a:xfrm>
                <a:off x="3342626" y="7017723"/>
                <a:ext cx="334559" cy="118132"/>
              </a:xfrm>
              <a:prstGeom prst="flowChartAlternateProcess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s-A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AR"/>
              </a:p>
            </p:txBody>
          </p:sp>
        </p:grpSp>
        <p:grpSp>
          <p:nvGrpSpPr>
            <p:cNvPr id="105" name="Grupo 104">
              <a:extLst>
                <a:ext uri="{FF2B5EF4-FFF2-40B4-BE49-F238E27FC236}">
                  <a16:creationId xmlns:a16="http://schemas.microsoft.com/office/drawing/2014/main" id="{DA00783E-61A8-4F4D-AD41-BCA7462A888A}"/>
                </a:ext>
              </a:extLst>
            </p:cNvPr>
            <p:cNvGrpSpPr/>
            <p:nvPr/>
          </p:nvGrpSpPr>
          <p:grpSpPr>
            <a:xfrm>
              <a:off x="5422480" y="6021373"/>
              <a:ext cx="567773" cy="209550"/>
              <a:chOff x="3222439" y="6976324"/>
              <a:chExt cx="567773" cy="209550"/>
            </a:xfrm>
          </p:grpSpPr>
          <p:pic>
            <p:nvPicPr>
              <p:cNvPr id="107" name="Picture 2">
                <a:extLst>
                  <a:ext uri="{FF2B5EF4-FFF2-40B4-BE49-F238E27FC236}">
                    <a16:creationId xmlns:a16="http://schemas.microsoft.com/office/drawing/2014/main" id="{9AD44D3B-84E0-47EC-BE5F-A447AC6A96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210"/>
              <a:stretch/>
            </p:blipFill>
            <p:spPr bwMode="auto">
              <a:xfrm>
                <a:off x="3222439" y="6976324"/>
                <a:ext cx="567773" cy="2095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08" name="82 Proceso alternativo">
                <a:extLst>
                  <a:ext uri="{FF2B5EF4-FFF2-40B4-BE49-F238E27FC236}">
                    <a16:creationId xmlns:a16="http://schemas.microsoft.com/office/drawing/2014/main" id="{328A2993-C076-4A6E-B5ED-5DCF744DF344}"/>
                  </a:ext>
                </a:extLst>
              </p:cNvPr>
              <p:cNvSpPr/>
              <p:nvPr/>
            </p:nvSpPr>
            <p:spPr>
              <a:xfrm>
                <a:off x="3342626" y="7017723"/>
                <a:ext cx="334559" cy="118132"/>
              </a:xfrm>
              <a:prstGeom prst="flowChartAlternateProcess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s-A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AR"/>
              </a:p>
            </p:txBody>
          </p:sp>
        </p:grpSp>
      </p:grpSp>
      <p:grpSp>
        <p:nvGrpSpPr>
          <p:cNvPr id="117" name="Grupo 116">
            <a:extLst>
              <a:ext uri="{FF2B5EF4-FFF2-40B4-BE49-F238E27FC236}">
                <a16:creationId xmlns:a16="http://schemas.microsoft.com/office/drawing/2014/main" id="{5519E3C7-3F0F-4773-BB83-CEADEC8F3351}"/>
              </a:ext>
            </a:extLst>
          </p:cNvPr>
          <p:cNvGrpSpPr/>
          <p:nvPr/>
        </p:nvGrpSpPr>
        <p:grpSpPr>
          <a:xfrm>
            <a:off x="33951" y="5772679"/>
            <a:ext cx="4739762" cy="512598"/>
            <a:chOff x="-51746" y="2720505"/>
            <a:chExt cx="4739762" cy="512598"/>
          </a:xfrm>
        </p:grpSpPr>
        <p:grpSp>
          <p:nvGrpSpPr>
            <p:cNvPr id="119" name="Grupo 118">
              <a:extLst>
                <a:ext uri="{FF2B5EF4-FFF2-40B4-BE49-F238E27FC236}">
                  <a16:creationId xmlns:a16="http://schemas.microsoft.com/office/drawing/2014/main" id="{11D7B584-AA0B-4B8B-B27B-9329BC28EADD}"/>
                </a:ext>
              </a:extLst>
            </p:cNvPr>
            <p:cNvGrpSpPr/>
            <p:nvPr/>
          </p:nvGrpSpPr>
          <p:grpSpPr>
            <a:xfrm>
              <a:off x="-51746" y="2720505"/>
              <a:ext cx="2627475" cy="512598"/>
              <a:chOff x="-70037" y="3491285"/>
              <a:chExt cx="2627475" cy="512598"/>
            </a:xfrm>
          </p:grpSpPr>
          <p:sp>
            <p:nvSpPr>
              <p:cNvPr id="127" name="111 Rectángulo">
                <a:extLst>
                  <a:ext uri="{FF2B5EF4-FFF2-40B4-BE49-F238E27FC236}">
                    <a16:creationId xmlns:a16="http://schemas.microsoft.com/office/drawing/2014/main" id="{976B378A-F654-4A14-BFDA-9B3DC33FBB4F}"/>
                  </a:ext>
                </a:extLst>
              </p:cNvPr>
              <p:cNvSpPr/>
              <p:nvPr/>
            </p:nvSpPr>
            <p:spPr>
              <a:xfrm>
                <a:off x="2146415" y="3491285"/>
                <a:ext cx="41102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AR" sz="2400" dirty="0">
                    <a:solidFill>
                      <a:schemeClr val="accent6">
                        <a:lumMod val="75000"/>
                      </a:schemeClr>
                    </a:solidFill>
                    <a:latin typeface="Kaushan Script" pitchFamily="66" charset="0"/>
                    <a:cs typeface="MV Boli" panose="02000500030200090000" pitchFamily="2" charset="0"/>
                  </a:rPr>
                  <a:t>5</a:t>
                </a:r>
                <a:r>
                  <a:rPr lang="es-AR" sz="2000" dirty="0">
                    <a:solidFill>
                      <a:srgbClr val="C00000"/>
                    </a:solidFill>
                    <a:latin typeface="Kaushan Script" pitchFamily="66" charset="0"/>
                    <a:cs typeface="MV Boli" panose="02000500030200090000" pitchFamily="2" charset="0"/>
                  </a:rPr>
                  <a:t> </a:t>
                </a:r>
              </a:p>
            </p:txBody>
          </p:sp>
          <p:sp>
            <p:nvSpPr>
              <p:cNvPr id="128" name="110 Rectángulo">
                <a:extLst>
                  <a:ext uri="{FF2B5EF4-FFF2-40B4-BE49-F238E27FC236}">
                    <a16:creationId xmlns:a16="http://schemas.microsoft.com/office/drawing/2014/main" id="{623E83B7-E5F8-4F7D-AD38-4CBAFF4F526B}"/>
                  </a:ext>
                </a:extLst>
              </p:cNvPr>
              <p:cNvSpPr/>
              <p:nvPr/>
            </p:nvSpPr>
            <p:spPr>
              <a:xfrm>
                <a:off x="-70037" y="3542218"/>
                <a:ext cx="35124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AR" sz="2400" dirty="0">
                    <a:solidFill>
                      <a:schemeClr val="accent6">
                        <a:lumMod val="75000"/>
                      </a:schemeClr>
                    </a:solidFill>
                    <a:latin typeface="Kaushan Script" pitchFamily="66" charset="0"/>
                    <a:cs typeface="MV Boli" panose="02000500030200090000" pitchFamily="2" charset="0"/>
                  </a:rPr>
                  <a:t>4</a:t>
                </a:r>
                <a:r>
                  <a:rPr lang="es-AR" sz="2000" dirty="0">
                    <a:solidFill>
                      <a:srgbClr val="C00000"/>
                    </a:solidFill>
                    <a:latin typeface="Kaushan Script" pitchFamily="66" charset="0"/>
                    <a:cs typeface="MV Boli" panose="02000500030200090000" pitchFamily="2" charset="0"/>
                  </a:rPr>
                  <a:t> </a:t>
                </a:r>
              </a:p>
            </p:txBody>
          </p:sp>
        </p:grpSp>
        <p:sp>
          <p:nvSpPr>
            <p:cNvPr id="123" name="192 Rectángulo">
              <a:extLst>
                <a:ext uri="{FF2B5EF4-FFF2-40B4-BE49-F238E27FC236}">
                  <a16:creationId xmlns:a16="http://schemas.microsoft.com/office/drawing/2014/main" id="{270A6CE7-63D7-471B-88A4-D3F32E789AD0}"/>
                </a:ext>
              </a:extLst>
            </p:cNvPr>
            <p:cNvSpPr/>
            <p:nvPr/>
          </p:nvSpPr>
          <p:spPr>
            <a:xfrm>
              <a:off x="4336772" y="2756086"/>
              <a:ext cx="35124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AR" sz="2400" dirty="0">
                  <a:solidFill>
                    <a:schemeClr val="accent6">
                      <a:lumMod val="75000"/>
                    </a:schemeClr>
                  </a:solidFill>
                  <a:latin typeface="Kaushan Script" pitchFamily="66" charset="0"/>
                  <a:cs typeface="MV Boli" panose="02000500030200090000" pitchFamily="2" charset="0"/>
                </a:rPr>
                <a:t>6</a:t>
              </a:r>
              <a:r>
                <a:rPr lang="es-AR" sz="2000" dirty="0">
                  <a:solidFill>
                    <a:srgbClr val="C00000"/>
                  </a:solidFill>
                  <a:latin typeface="Kaushan Script" pitchFamily="66" charset="0"/>
                  <a:cs typeface="MV Boli" panose="02000500030200090000" pitchFamily="2" charset="0"/>
                </a:rPr>
                <a:t> </a:t>
              </a:r>
            </a:p>
          </p:txBody>
        </p:sp>
      </p:grpSp>
      <p:sp>
        <p:nvSpPr>
          <p:cNvPr id="134" name="86 Rectángulo">
            <a:extLst>
              <a:ext uri="{FF2B5EF4-FFF2-40B4-BE49-F238E27FC236}">
                <a16:creationId xmlns:a16="http://schemas.microsoft.com/office/drawing/2014/main" id="{2F208BAE-A15F-44AC-902F-1F4A810E878D}"/>
              </a:ext>
            </a:extLst>
          </p:cNvPr>
          <p:cNvSpPr/>
          <p:nvPr/>
        </p:nvSpPr>
        <p:spPr>
          <a:xfrm rot="5400000">
            <a:off x="6252972" y="6478050"/>
            <a:ext cx="252000" cy="252000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5" name="86 Rectángulo">
            <a:extLst>
              <a:ext uri="{FF2B5EF4-FFF2-40B4-BE49-F238E27FC236}">
                <a16:creationId xmlns:a16="http://schemas.microsoft.com/office/drawing/2014/main" id="{70E54E83-1531-4D66-8A6F-7B7422CBF623}"/>
              </a:ext>
            </a:extLst>
          </p:cNvPr>
          <p:cNvSpPr/>
          <p:nvPr/>
        </p:nvSpPr>
        <p:spPr>
          <a:xfrm rot="5400000">
            <a:off x="3016198" y="6509326"/>
            <a:ext cx="252000" cy="929485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7" name="86 Rectángulo">
            <a:extLst>
              <a:ext uri="{FF2B5EF4-FFF2-40B4-BE49-F238E27FC236}">
                <a16:creationId xmlns:a16="http://schemas.microsoft.com/office/drawing/2014/main" id="{21A4948D-04C3-4791-9A24-EC1D965702A4}"/>
              </a:ext>
            </a:extLst>
          </p:cNvPr>
          <p:cNvSpPr/>
          <p:nvPr/>
        </p:nvSpPr>
        <p:spPr>
          <a:xfrm rot="5400000">
            <a:off x="292954" y="7720148"/>
            <a:ext cx="605912" cy="345229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8" name="86 Rectángulo">
            <a:extLst>
              <a:ext uri="{FF2B5EF4-FFF2-40B4-BE49-F238E27FC236}">
                <a16:creationId xmlns:a16="http://schemas.microsoft.com/office/drawing/2014/main" id="{262E065D-9F65-458D-865F-2278E8590288}"/>
              </a:ext>
            </a:extLst>
          </p:cNvPr>
          <p:cNvSpPr/>
          <p:nvPr/>
        </p:nvSpPr>
        <p:spPr>
          <a:xfrm rot="5400000">
            <a:off x="973638" y="4379974"/>
            <a:ext cx="547449" cy="1575684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16" name="115 Imagen"/>
          <p:cNvPicPr>
            <a:picLocks noChangeAspect="1"/>
          </p:cNvPicPr>
          <p:nvPr/>
        </p:nvPicPr>
        <p:blipFill rotWithShape="1"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2" t="14297" r="25314" b="14730"/>
          <a:stretch/>
        </p:blipFill>
        <p:spPr>
          <a:xfrm>
            <a:off x="1784317" y="5230481"/>
            <a:ext cx="306685" cy="345195"/>
          </a:xfrm>
          <a:prstGeom prst="rect">
            <a:avLst/>
          </a:prstGeom>
        </p:spPr>
      </p:pic>
      <p:sp>
        <p:nvSpPr>
          <p:cNvPr id="139" name="86 Rectángulo">
            <a:extLst>
              <a:ext uri="{FF2B5EF4-FFF2-40B4-BE49-F238E27FC236}">
                <a16:creationId xmlns:a16="http://schemas.microsoft.com/office/drawing/2014/main" id="{40252E7B-FD2F-4CD3-B7BB-A6398EE6E4ED}"/>
              </a:ext>
            </a:extLst>
          </p:cNvPr>
          <p:cNvSpPr/>
          <p:nvPr/>
        </p:nvSpPr>
        <p:spPr>
          <a:xfrm rot="5400000">
            <a:off x="3019324" y="3162544"/>
            <a:ext cx="252000" cy="967797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68" name="167 Imagen"/>
          <p:cNvPicPr>
            <a:picLocks noChangeAspect="1"/>
          </p:cNvPicPr>
          <p:nvPr/>
        </p:nvPicPr>
        <p:blipFill rotWithShape="1"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2" t="14297" r="25314" b="14730"/>
          <a:stretch/>
        </p:blipFill>
        <p:spPr>
          <a:xfrm>
            <a:off x="3291711" y="3626160"/>
            <a:ext cx="306685" cy="345195"/>
          </a:xfrm>
          <a:prstGeom prst="rect">
            <a:avLst/>
          </a:prstGeom>
        </p:spPr>
      </p:pic>
      <p:sp>
        <p:nvSpPr>
          <p:cNvPr id="140" name="86 Rectángulo">
            <a:extLst>
              <a:ext uri="{FF2B5EF4-FFF2-40B4-BE49-F238E27FC236}">
                <a16:creationId xmlns:a16="http://schemas.microsoft.com/office/drawing/2014/main" id="{58A9CDCC-4757-463B-9487-F8705A8FC7E7}"/>
              </a:ext>
            </a:extLst>
          </p:cNvPr>
          <p:cNvSpPr/>
          <p:nvPr/>
        </p:nvSpPr>
        <p:spPr>
          <a:xfrm rot="5400000">
            <a:off x="5311707" y="3031160"/>
            <a:ext cx="272283" cy="1210282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36" name="135 Imagen"/>
          <p:cNvPicPr>
            <a:picLocks noChangeAspect="1"/>
          </p:cNvPicPr>
          <p:nvPr/>
        </p:nvPicPr>
        <p:blipFill rotWithShape="1"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2" t="14297" r="25314" b="14730"/>
          <a:stretch/>
        </p:blipFill>
        <p:spPr>
          <a:xfrm rot="20608320">
            <a:off x="5758617" y="3592109"/>
            <a:ext cx="287855" cy="324000"/>
          </a:xfrm>
          <a:prstGeom prst="rect">
            <a:avLst/>
          </a:prstGeom>
        </p:spPr>
      </p:pic>
      <p:pic>
        <p:nvPicPr>
          <p:cNvPr id="118" name="117 Imagen"/>
          <p:cNvPicPr>
            <a:picLocks noChangeAspect="1"/>
          </p:cNvPicPr>
          <p:nvPr/>
        </p:nvPicPr>
        <p:blipFill rotWithShape="1"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2" t="14297" r="25314" b="14730"/>
          <a:stretch/>
        </p:blipFill>
        <p:spPr>
          <a:xfrm>
            <a:off x="6218659" y="6656185"/>
            <a:ext cx="306685" cy="345195"/>
          </a:xfrm>
          <a:prstGeom prst="rect">
            <a:avLst/>
          </a:prstGeom>
        </p:spPr>
      </p:pic>
      <p:sp>
        <p:nvSpPr>
          <p:cNvPr id="3" name="88 Rectángulo">
            <a:extLst>
              <a:ext uri="{FF2B5EF4-FFF2-40B4-BE49-F238E27FC236}">
                <a16:creationId xmlns:a16="http://schemas.microsoft.com/office/drawing/2014/main" id="{D90F26D9-AEE6-9074-4CBD-D658869A9D4D}"/>
              </a:ext>
            </a:extLst>
          </p:cNvPr>
          <p:cNvSpPr/>
          <p:nvPr/>
        </p:nvSpPr>
        <p:spPr>
          <a:xfrm>
            <a:off x="587540" y="1085602"/>
            <a:ext cx="180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000" dirty="0">
                <a:solidFill>
                  <a:schemeClr val="accent6">
                    <a:lumMod val="75000"/>
                  </a:schemeClr>
                </a:solidFill>
                <a:latin typeface="Franklin Gothic Medium Cond" pitchFamily="34" charset="0"/>
                <a:cs typeface="MV Boli" panose="02000500030200090000" pitchFamily="2" charset="0"/>
              </a:rPr>
              <a:t>* Solo disponible para Android.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288BC2F4-A5AE-9EED-D620-6D1101BAF4BA}"/>
              </a:ext>
            </a:extLst>
          </p:cNvPr>
          <p:cNvGrpSpPr/>
          <p:nvPr/>
        </p:nvGrpSpPr>
        <p:grpSpPr>
          <a:xfrm>
            <a:off x="237643" y="2470136"/>
            <a:ext cx="2012760" cy="306993"/>
            <a:chOff x="1215776" y="4790060"/>
            <a:chExt cx="1254902" cy="304267"/>
          </a:xfrm>
        </p:grpSpPr>
        <p:pic>
          <p:nvPicPr>
            <p:cNvPr id="7" name="Picture 13">
              <a:extLst>
                <a:ext uri="{FF2B5EF4-FFF2-40B4-BE49-F238E27FC236}">
                  <a16:creationId xmlns:a16="http://schemas.microsoft.com/office/drawing/2014/main" id="{EBA497B6-F3DD-EC10-5CBA-FA65C2D8E1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lum bright="-31000" contrast="-12000"/>
            </a:blip>
            <a:stretch>
              <a:fillRect/>
            </a:stretch>
          </p:blipFill>
          <p:spPr>
            <a:xfrm>
              <a:off x="1244521" y="4790060"/>
              <a:ext cx="1226157" cy="301261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ángulo 65">
              <a:extLst>
                <a:ext uri="{FF2B5EF4-FFF2-40B4-BE49-F238E27FC236}">
                  <a16:creationId xmlns:a16="http://schemas.microsoft.com/office/drawing/2014/main" id="{D09F3E09-4794-5274-516F-85967D911EAC}"/>
                </a:ext>
              </a:extLst>
            </p:cNvPr>
            <p:cNvSpPr/>
            <p:nvPr/>
          </p:nvSpPr>
          <p:spPr>
            <a:xfrm>
              <a:off x="1215776" y="4794692"/>
              <a:ext cx="1231773" cy="2996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AR" sz="1400" dirty="0">
                  <a:solidFill>
                    <a:schemeClr val="bg1"/>
                  </a:solidFill>
                  <a:latin typeface="Franklin Gothic Medium Cond" panose="020B0606030402020204" pitchFamily="34" charset="0"/>
                  <a:cs typeface="MV Boli" panose="02000500030200090000" pitchFamily="2" charset="0"/>
                </a:rPr>
                <a:t>Seleccionar rol.</a:t>
              </a:r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0CB9B91C-5791-DC9E-BA6C-CFAD7356EAFA}"/>
              </a:ext>
            </a:extLst>
          </p:cNvPr>
          <p:cNvGrpSpPr/>
          <p:nvPr/>
        </p:nvGrpSpPr>
        <p:grpSpPr>
          <a:xfrm>
            <a:off x="2485565" y="2465018"/>
            <a:ext cx="1962948" cy="312017"/>
            <a:chOff x="1215776" y="4790060"/>
            <a:chExt cx="1254902" cy="304267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CCA9933-D544-F9D7-D973-9BB3254C9D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lum bright="-31000" contrast="-12000"/>
            </a:blip>
            <a:stretch>
              <a:fillRect/>
            </a:stretch>
          </p:blipFill>
          <p:spPr>
            <a:xfrm>
              <a:off x="1244521" y="4790060"/>
              <a:ext cx="1226157" cy="301261"/>
            </a:xfrm>
            <a:prstGeom prst="rect">
              <a:avLst/>
            </a:prstGeom>
            <a:ln>
              <a:noFill/>
            </a:ln>
          </p:spPr>
        </p:pic>
        <p:sp>
          <p:nvSpPr>
            <p:cNvPr id="16" name="Rectángulo 65">
              <a:extLst>
                <a:ext uri="{FF2B5EF4-FFF2-40B4-BE49-F238E27FC236}">
                  <a16:creationId xmlns:a16="http://schemas.microsoft.com/office/drawing/2014/main" id="{A70E4B4D-A23C-44EF-261A-8D4A583F6484}"/>
                </a:ext>
              </a:extLst>
            </p:cNvPr>
            <p:cNvSpPr/>
            <p:nvPr/>
          </p:nvSpPr>
          <p:spPr>
            <a:xfrm>
              <a:off x="1215776" y="4794692"/>
              <a:ext cx="1231773" cy="2996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AR" sz="1400" dirty="0">
                  <a:solidFill>
                    <a:schemeClr val="bg1"/>
                  </a:solidFill>
                  <a:latin typeface="Franklin Gothic Medium Cond" panose="020B0606030402020204" pitchFamily="34" charset="0"/>
                  <a:cs typeface="MV Boli" panose="02000500030200090000" pitchFamily="2" charset="0"/>
                </a:rPr>
                <a:t>Seleccionar estudiante.</a:t>
              </a:r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79A3B401-71C4-0C87-02AF-86E3FD840502}"/>
              </a:ext>
            </a:extLst>
          </p:cNvPr>
          <p:cNvGrpSpPr/>
          <p:nvPr/>
        </p:nvGrpSpPr>
        <p:grpSpPr>
          <a:xfrm>
            <a:off x="4683942" y="2431872"/>
            <a:ext cx="1985262" cy="342080"/>
            <a:chOff x="1215776" y="4790060"/>
            <a:chExt cx="1254902" cy="304267"/>
          </a:xfrm>
        </p:grpSpPr>
        <p:pic>
          <p:nvPicPr>
            <p:cNvPr id="19" name="Picture 13">
              <a:extLst>
                <a:ext uri="{FF2B5EF4-FFF2-40B4-BE49-F238E27FC236}">
                  <a16:creationId xmlns:a16="http://schemas.microsoft.com/office/drawing/2014/main" id="{30CDE9FF-0976-4F72-001C-5E8A9C660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lum bright="-31000" contrast="-12000"/>
            </a:blip>
            <a:stretch>
              <a:fillRect/>
            </a:stretch>
          </p:blipFill>
          <p:spPr>
            <a:xfrm>
              <a:off x="1244521" y="4790060"/>
              <a:ext cx="1226157" cy="301261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ángulo 65">
              <a:extLst>
                <a:ext uri="{FF2B5EF4-FFF2-40B4-BE49-F238E27FC236}">
                  <a16:creationId xmlns:a16="http://schemas.microsoft.com/office/drawing/2014/main" id="{367DDE67-0175-8748-2949-B99F50A351FD}"/>
                </a:ext>
              </a:extLst>
            </p:cNvPr>
            <p:cNvSpPr/>
            <p:nvPr/>
          </p:nvSpPr>
          <p:spPr>
            <a:xfrm>
              <a:off x="1215776" y="4794692"/>
              <a:ext cx="1231773" cy="2996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AR" sz="1400" dirty="0">
                  <a:solidFill>
                    <a:schemeClr val="bg1"/>
                  </a:solidFill>
                  <a:latin typeface="Franklin Gothic Medium Cond" panose="020B0606030402020204" pitchFamily="34" charset="0"/>
                  <a:cs typeface="MV Boli" panose="02000500030200090000" pitchFamily="2" charset="0"/>
                </a:rPr>
                <a:t>Seleccionar curso.</a:t>
              </a:r>
            </a:p>
          </p:txBody>
        </p:sp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862E03B9-D4D9-A387-D643-BE5A3436901E}"/>
              </a:ext>
            </a:extLst>
          </p:cNvPr>
          <p:cNvGrpSpPr/>
          <p:nvPr/>
        </p:nvGrpSpPr>
        <p:grpSpPr>
          <a:xfrm>
            <a:off x="245442" y="5882831"/>
            <a:ext cx="2101425" cy="505861"/>
            <a:chOff x="1217501" y="4796426"/>
            <a:chExt cx="1252709" cy="303247"/>
          </a:xfrm>
        </p:grpSpPr>
        <p:pic>
          <p:nvPicPr>
            <p:cNvPr id="28" name="Picture 13">
              <a:extLst>
                <a:ext uri="{FF2B5EF4-FFF2-40B4-BE49-F238E27FC236}">
                  <a16:creationId xmlns:a16="http://schemas.microsoft.com/office/drawing/2014/main" id="{D0496F0E-B5F9-D5B6-FCE0-FF62D46AF74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lum bright="-31000" contrast="-12000"/>
            </a:blip>
            <a:stretch>
              <a:fillRect/>
            </a:stretch>
          </p:blipFill>
          <p:spPr>
            <a:xfrm>
              <a:off x="1217501" y="4798412"/>
              <a:ext cx="1226157" cy="301261"/>
            </a:xfrm>
            <a:prstGeom prst="rect">
              <a:avLst/>
            </a:prstGeom>
            <a:ln>
              <a:noFill/>
            </a:ln>
          </p:spPr>
        </p:pic>
        <p:sp>
          <p:nvSpPr>
            <p:cNvPr id="29" name="Rectángulo 65">
              <a:extLst>
                <a:ext uri="{FF2B5EF4-FFF2-40B4-BE49-F238E27FC236}">
                  <a16:creationId xmlns:a16="http://schemas.microsoft.com/office/drawing/2014/main" id="{128E3790-94C7-407B-02E5-8DF92AD6D102}"/>
                </a:ext>
              </a:extLst>
            </p:cNvPr>
            <p:cNvSpPr/>
            <p:nvPr/>
          </p:nvSpPr>
          <p:spPr>
            <a:xfrm>
              <a:off x="1244704" y="4796426"/>
              <a:ext cx="1225506" cy="2471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AR" sz="1200" dirty="0">
                  <a:solidFill>
                    <a:schemeClr val="bg1"/>
                  </a:solidFill>
                  <a:latin typeface="Franklin Gothic Medium Cond" panose="020B0606030402020204" pitchFamily="34" charset="0"/>
                  <a:cs typeface="MV Boli" panose="02000500030200090000" pitchFamily="2" charset="0"/>
                </a:rPr>
                <a:t>Los estudiantes están todos como presentes</a:t>
              </a:r>
              <a:r>
                <a:rPr lang="es-AR" sz="1400" dirty="0">
                  <a:solidFill>
                    <a:schemeClr val="bg1"/>
                  </a:solidFill>
                  <a:latin typeface="Franklin Gothic Medium Cond" panose="020B0606030402020204" pitchFamily="34" charset="0"/>
                  <a:cs typeface="MV Boli" panose="02000500030200090000" pitchFamily="2" charset="0"/>
                </a:rPr>
                <a:t>. </a:t>
              </a:r>
            </a:p>
          </p:txBody>
        </p:sp>
      </p:grpSp>
      <p:grpSp>
        <p:nvGrpSpPr>
          <p:cNvPr id="30" name="Grupo 29">
            <a:extLst>
              <a:ext uri="{FF2B5EF4-FFF2-40B4-BE49-F238E27FC236}">
                <a16:creationId xmlns:a16="http://schemas.microsoft.com/office/drawing/2014/main" id="{01AA4160-6DAF-326B-DB15-B3AE5DB05E66}"/>
              </a:ext>
            </a:extLst>
          </p:cNvPr>
          <p:cNvGrpSpPr/>
          <p:nvPr/>
        </p:nvGrpSpPr>
        <p:grpSpPr>
          <a:xfrm flipH="1">
            <a:off x="210359" y="8866616"/>
            <a:ext cx="2013091" cy="503999"/>
            <a:chOff x="1203792" y="4785466"/>
            <a:chExt cx="1232854" cy="266430"/>
          </a:xfrm>
        </p:grpSpPr>
        <p:pic>
          <p:nvPicPr>
            <p:cNvPr id="31" name="Picture 13">
              <a:extLst>
                <a:ext uri="{FF2B5EF4-FFF2-40B4-BE49-F238E27FC236}">
                  <a16:creationId xmlns:a16="http://schemas.microsoft.com/office/drawing/2014/main" id="{73CFD010-36F7-EEE0-3CCF-3B965EAE47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lum bright="-31000" contrast="-12000"/>
            </a:blip>
            <a:stretch>
              <a:fillRect/>
            </a:stretch>
          </p:blipFill>
          <p:spPr>
            <a:xfrm>
              <a:off x="1203792" y="4785466"/>
              <a:ext cx="1226142" cy="266430"/>
            </a:xfrm>
            <a:prstGeom prst="rect">
              <a:avLst/>
            </a:prstGeom>
            <a:ln>
              <a:noFill/>
            </a:ln>
          </p:spPr>
        </p:pic>
        <p:sp>
          <p:nvSpPr>
            <p:cNvPr id="32" name="Rectángulo 65">
              <a:extLst>
                <a:ext uri="{FF2B5EF4-FFF2-40B4-BE49-F238E27FC236}">
                  <a16:creationId xmlns:a16="http://schemas.microsoft.com/office/drawing/2014/main" id="{6765B257-5DE8-58C9-649D-BAC3A563D853}"/>
                </a:ext>
              </a:extLst>
            </p:cNvPr>
            <p:cNvSpPr/>
            <p:nvPr/>
          </p:nvSpPr>
          <p:spPr>
            <a:xfrm>
              <a:off x="1213765" y="4808295"/>
              <a:ext cx="1222881" cy="2426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AR" sz="1200" dirty="0">
                  <a:solidFill>
                    <a:schemeClr val="bg1"/>
                  </a:solidFill>
                  <a:latin typeface="Franklin Gothic Medium Cond" panose="020B0606030402020204" pitchFamily="34" charset="0"/>
                  <a:cs typeface="MV Boli" panose="02000500030200090000" pitchFamily="2" charset="0"/>
                </a:rPr>
                <a:t>Modificar los que tienen una condición diferente.</a:t>
              </a:r>
            </a:p>
          </p:txBody>
        </p:sp>
      </p:grpSp>
      <p:grpSp>
        <p:nvGrpSpPr>
          <p:cNvPr id="36" name="Grupo 35">
            <a:extLst>
              <a:ext uri="{FF2B5EF4-FFF2-40B4-BE49-F238E27FC236}">
                <a16:creationId xmlns:a16="http://schemas.microsoft.com/office/drawing/2014/main" id="{0FC22948-76F8-7E69-6EF4-AC419142EF23}"/>
              </a:ext>
            </a:extLst>
          </p:cNvPr>
          <p:cNvGrpSpPr/>
          <p:nvPr/>
        </p:nvGrpSpPr>
        <p:grpSpPr>
          <a:xfrm>
            <a:off x="2494446" y="5855690"/>
            <a:ext cx="2101425" cy="505861"/>
            <a:chOff x="1217501" y="4796426"/>
            <a:chExt cx="1252709" cy="303247"/>
          </a:xfrm>
        </p:grpSpPr>
        <p:pic>
          <p:nvPicPr>
            <p:cNvPr id="37" name="Picture 13">
              <a:extLst>
                <a:ext uri="{FF2B5EF4-FFF2-40B4-BE49-F238E27FC236}">
                  <a16:creationId xmlns:a16="http://schemas.microsoft.com/office/drawing/2014/main" id="{A91293B0-E456-7F89-0F6C-CA1199AB4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lum bright="-31000" contrast="-12000"/>
            </a:blip>
            <a:stretch>
              <a:fillRect/>
            </a:stretch>
          </p:blipFill>
          <p:spPr>
            <a:xfrm>
              <a:off x="1217501" y="4798412"/>
              <a:ext cx="1226157" cy="301261"/>
            </a:xfrm>
            <a:prstGeom prst="rect">
              <a:avLst/>
            </a:prstGeom>
            <a:ln>
              <a:noFill/>
            </a:ln>
          </p:spPr>
        </p:pic>
        <p:sp>
          <p:nvSpPr>
            <p:cNvPr id="38" name="Rectángulo 65">
              <a:extLst>
                <a:ext uri="{FF2B5EF4-FFF2-40B4-BE49-F238E27FC236}">
                  <a16:creationId xmlns:a16="http://schemas.microsoft.com/office/drawing/2014/main" id="{BD255E3A-ABE8-E958-9C7F-D4DC8AD484AA}"/>
                </a:ext>
              </a:extLst>
            </p:cNvPr>
            <p:cNvSpPr/>
            <p:nvPr/>
          </p:nvSpPr>
          <p:spPr>
            <a:xfrm>
              <a:off x="1244704" y="4796426"/>
              <a:ext cx="1225506" cy="2952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AR" sz="1200" dirty="0">
                  <a:solidFill>
                    <a:schemeClr val="bg1"/>
                  </a:solidFill>
                  <a:latin typeface="Franklin Gothic Medium Cond" panose="020B0606030402020204" pitchFamily="34" charset="0"/>
                  <a:cs typeface="MV Boli" panose="02000500030200090000" pitchFamily="2" charset="0"/>
                </a:rPr>
                <a:t>Buscar estudiantes </a:t>
              </a:r>
            </a:p>
            <a:p>
              <a:pPr algn="ctr"/>
              <a:r>
                <a:rPr lang="es-AR" sz="1200" dirty="0">
                  <a:solidFill>
                    <a:schemeClr val="bg1"/>
                  </a:solidFill>
                  <a:latin typeface="Franklin Gothic Medium Cond" panose="020B0606030402020204" pitchFamily="34" charset="0"/>
                  <a:cs typeface="MV Boli" panose="02000500030200090000" pitchFamily="2" charset="0"/>
                </a:rPr>
                <a:t>por su nombre</a:t>
              </a:r>
              <a:r>
                <a:rPr lang="es-AR" sz="1400" dirty="0">
                  <a:solidFill>
                    <a:schemeClr val="bg1"/>
                  </a:solidFill>
                  <a:latin typeface="Franklin Gothic Medium Cond" panose="020B0606030402020204" pitchFamily="34" charset="0"/>
                  <a:cs typeface="MV Boli" panose="02000500030200090000" pitchFamily="2" charset="0"/>
                </a:rPr>
                <a:t>. </a:t>
              </a:r>
            </a:p>
          </p:txBody>
        </p:sp>
      </p:grpSp>
      <p:grpSp>
        <p:nvGrpSpPr>
          <p:cNvPr id="39" name="Grupo 38">
            <a:extLst>
              <a:ext uri="{FF2B5EF4-FFF2-40B4-BE49-F238E27FC236}">
                <a16:creationId xmlns:a16="http://schemas.microsoft.com/office/drawing/2014/main" id="{E3E988B7-CDF2-90FE-8B44-4F31023282A9}"/>
              </a:ext>
            </a:extLst>
          </p:cNvPr>
          <p:cNvGrpSpPr/>
          <p:nvPr/>
        </p:nvGrpSpPr>
        <p:grpSpPr>
          <a:xfrm>
            <a:off x="4694788" y="5866328"/>
            <a:ext cx="2101425" cy="505861"/>
            <a:chOff x="1217501" y="4796426"/>
            <a:chExt cx="1252709" cy="303247"/>
          </a:xfrm>
        </p:grpSpPr>
        <p:pic>
          <p:nvPicPr>
            <p:cNvPr id="40" name="Picture 13">
              <a:extLst>
                <a:ext uri="{FF2B5EF4-FFF2-40B4-BE49-F238E27FC236}">
                  <a16:creationId xmlns:a16="http://schemas.microsoft.com/office/drawing/2014/main" id="{B72BA6C3-90F7-0AA7-8EC2-C880A0B8DC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lum bright="-31000" contrast="-12000"/>
            </a:blip>
            <a:stretch>
              <a:fillRect/>
            </a:stretch>
          </p:blipFill>
          <p:spPr>
            <a:xfrm>
              <a:off x="1217501" y="4798412"/>
              <a:ext cx="1226157" cy="301261"/>
            </a:xfrm>
            <a:prstGeom prst="rect">
              <a:avLst/>
            </a:prstGeom>
            <a:ln>
              <a:noFill/>
            </a:ln>
          </p:spPr>
        </p:pic>
        <p:sp>
          <p:nvSpPr>
            <p:cNvPr id="41" name="Rectángulo 65">
              <a:extLst>
                <a:ext uri="{FF2B5EF4-FFF2-40B4-BE49-F238E27FC236}">
                  <a16:creationId xmlns:a16="http://schemas.microsoft.com/office/drawing/2014/main" id="{8C6E708B-91AA-95E6-A7C8-86A2623FDB37}"/>
                </a:ext>
              </a:extLst>
            </p:cNvPr>
            <p:cNvSpPr/>
            <p:nvPr/>
          </p:nvSpPr>
          <p:spPr>
            <a:xfrm>
              <a:off x="1244704" y="4796426"/>
              <a:ext cx="1225506" cy="2952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AR" sz="1200" dirty="0">
                  <a:solidFill>
                    <a:schemeClr val="bg1"/>
                  </a:solidFill>
                  <a:latin typeface="Franklin Gothic Medium Cond" panose="020B0606030402020204" pitchFamily="34" charset="0"/>
                  <a:cs typeface="MV Boli" panose="02000500030200090000" pitchFamily="2" charset="0"/>
                </a:rPr>
                <a:t>Seleccionar          para </a:t>
              </a:r>
            </a:p>
            <a:p>
              <a:pPr algn="ctr"/>
              <a:r>
                <a:rPr lang="es-AR" sz="1200" dirty="0">
                  <a:solidFill>
                    <a:schemeClr val="bg1"/>
                  </a:solidFill>
                  <a:latin typeface="Franklin Gothic Medium Cond" panose="020B0606030402020204" pitchFamily="34" charset="0"/>
                  <a:cs typeface="MV Boli" panose="02000500030200090000" pitchFamily="2" charset="0"/>
                </a:rPr>
                <a:t>guardar los cambios</a:t>
              </a:r>
              <a:r>
                <a:rPr lang="es-AR" sz="1400" dirty="0">
                  <a:solidFill>
                    <a:schemeClr val="bg1"/>
                  </a:solidFill>
                  <a:latin typeface="Franklin Gothic Medium Cond" panose="020B0606030402020204" pitchFamily="34" charset="0"/>
                  <a:cs typeface="MV Boli" panose="02000500030200090000" pitchFamily="2" charset="0"/>
                </a:rPr>
                <a:t>. </a:t>
              </a:r>
            </a:p>
          </p:txBody>
        </p:sp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id="{FD2402EF-E0E6-42A2-B342-BC9DD32F47A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865475" y="5892896"/>
            <a:ext cx="200053" cy="190527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flipV="1">
            <a:off x="2080336" y="9407234"/>
            <a:ext cx="2392100" cy="443593"/>
          </a:xfrm>
          <a:prstGeom prst="rect">
            <a:avLst/>
          </a:prstGeom>
        </p:spPr>
      </p:pic>
      <p:grpSp>
        <p:nvGrpSpPr>
          <p:cNvPr id="109" name="Grupo 108">
            <a:extLst>
              <a:ext uri="{FF2B5EF4-FFF2-40B4-BE49-F238E27FC236}">
                <a16:creationId xmlns:a16="http://schemas.microsoft.com/office/drawing/2014/main" id="{FA1ADEA9-BD5A-EF59-6BBD-55DAF49D5D5B}"/>
              </a:ext>
            </a:extLst>
          </p:cNvPr>
          <p:cNvGrpSpPr/>
          <p:nvPr/>
        </p:nvGrpSpPr>
        <p:grpSpPr>
          <a:xfrm>
            <a:off x="610622" y="9481388"/>
            <a:ext cx="5486400" cy="353060"/>
            <a:chOff x="0" y="0"/>
            <a:chExt cx="5486400" cy="353060"/>
          </a:xfrm>
        </p:grpSpPr>
        <p:pic>
          <p:nvPicPr>
            <p:cNvPr id="121" name="image2.png">
              <a:extLst>
                <a:ext uri="{FF2B5EF4-FFF2-40B4-BE49-F238E27FC236}">
                  <a16:creationId xmlns:a16="http://schemas.microsoft.com/office/drawing/2014/main" id="{F8ABB7BE-F8B3-DD3C-8D26-952382DE5E19}"/>
                </a:ext>
              </a:extLst>
            </p:cNvPr>
            <p:cNvPicPr/>
            <p:nvPr/>
          </p:nvPicPr>
          <p:blipFill>
            <a:blip r:embed="rId20"/>
            <a:srcRect/>
            <a:stretch>
              <a:fillRect/>
            </a:stretch>
          </p:blipFill>
          <p:spPr>
            <a:xfrm>
              <a:off x="0" y="9525"/>
              <a:ext cx="1356995" cy="319405"/>
            </a:xfrm>
            <a:prstGeom prst="rect">
              <a:avLst/>
            </a:prstGeom>
            <a:ln/>
          </p:spPr>
        </p:pic>
        <p:pic>
          <p:nvPicPr>
            <p:cNvPr id="126" name="image4.png">
              <a:extLst>
                <a:ext uri="{FF2B5EF4-FFF2-40B4-BE49-F238E27FC236}">
                  <a16:creationId xmlns:a16="http://schemas.microsoft.com/office/drawing/2014/main" id="{F29E94C3-3FEE-1FB8-5020-15898C9B42E3}"/>
                </a:ext>
              </a:extLst>
            </p:cNvPr>
            <p:cNvPicPr/>
            <p:nvPr/>
          </p:nvPicPr>
          <p:blipFill>
            <a:blip r:embed="rId21"/>
            <a:srcRect/>
            <a:stretch>
              <a:fillRect/>
            </a:stretch>
          </p:blipFill>
          <p:spPr>
            <a:xfrm>
              <a:off x="3990975" y="0"/>
              <a:ext cx="1495425" cy="353060"/>
            </a:xfrm>
            <a:prstGeom prst="rect">
              <a:avLst/>
            </a:prstGeom>
            <a:ln/>
          </p:spPr>
        </p:pic>
        <p:pic>
          <p:nvPicPr>
            <p:cNvPr id="124" name="image5.png">
              <a:extLst>
                <a:ext uri="{FF2B5EF4-FFF2-40B4-BE49-F238E27FC236}">
                  <a16:creationId xmlns:a16="http://schemas.microsoft.com/office/drawing/2014/main" id="{35EF4BD2-9CD7-737B-6BE4-6FE518C7BE41}"/>
                </a:ext>
              </a:extLst>
            </p:cNvPr>
            <p:cNvPicPr/>
            <p:nvPr/>
          </p:nvPicPr>
          <p:blipFill>
            <a:blip r:embed="rId22"/>
            <a:srcRect/>
            <a:stretch>
              <a:fillRect/>
            </a:stretch>
          </p:blipFill>
          <p:spPr>
            <a:xfrm>
              <a:off x="1600200" y="47625"/>
              <a:ext cx="911225" cy="293370"/>
            </a:xfrm>
            <a:prstGeom prst="rect">
              <a:avLst/>
            </a:prstGeom>
            <a:ln/>
          </p:spPr>
        </p:pic>
        <p:pic>
          <p:nvPicPr>
            <p:cNvPr id="125" name="image1.png">
              <a:extLst>
                <a:ext uri="{FF2B5EF4-FFF2-40B4-BE49-F238E27FC236}">
                  <a16:creationId xmlns:a16="http://schemas.microsoft.com/office/drawing/2014/main" id="{2846C818-50A9-4978-5CD5-2061454E2799}"/>
                </a:ext>
              </a:extLst>
            </p:cNvPr>
            <p:cNvPicPr/>
            <p:nvPr/>
          </p:nvPicPr>
          <p:blipFill>
            <a:blip r:embed="rId23"/>
            <a:srcRect/>
            <a:stretch>
              <a:fillRect/>
            </a:stretch>
          </p:blipFill>
          <p:spPr>
            <a:xfrm>
              <a:off x="2867025" y="28575"/>
              <a:ext cx="885825" cy="307340"/>
            </a:xfrm>
            <a:prstGeom prst="rect">
              <a:avLst/>
            </a:prstGeom>
            <a:ln/>
          </p:spPr>
        </p:pic>
      </p:grpSp>
    </p:spTree>
    <p:extLst>
      <p:ext uri="{BB962C8B-B14F-4D97-AF65-F5344CB8AC3E}">
        <p14:creationId xmlns:p14="http://schemas.microsoft.com/office/powerpoint/2010/main" val="195342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3325</TotalTime>
  <Words>114</Words>
  <Application>Microsoft Office PowerPoint</Application>
  <PresentationFormat>A4 (210 x 297 mm)</PresentationFormat>
  <Paragraphs>25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9" baseType="lpstr">
      <vt:lpstr>Arial</vt:lpstr>
      <vt:lpstr>Baskerville Old Face</vt:lpstr>
      <vt:lpstr>Batang</vt:lpstr>
      <vt:lpstr>Calibri</vt:lpstr>
      <vt:lpstr>Franklin Gothic Medium Cond</vt:lpstr>
      <vt:lpstr>Kaushan Script</vt:lpstr>
      <vt:lpstr>MV Boli</vt:lpstr>
      <vt:lpstr>Tema de Office</vt:lpstr>
      <vt:lpstr>Presentación de PowerPoint</vt:lpstr>
    </vt:vector>
  </TitlesOfParts>
  <Company>Gobierno de Cordoba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1009-Personal Autorizado en Búho</dc:title>
  <dc:creator>27250683699</dc:creator>
  <cp:lastModifiedBy>Mariela Palestrini</cp:lastModifiedBy>
  <cp:revision>199</cp:revision>
  <cp:lastPrinted>2019-08-01T14:37:43Z</cp:lastPrinted>
  <dcterms:created xsi:type="dcterms:W3CDTF">2019-06-19T15:14:21Z</dcterms:created>
  <dcterms:modified xsi:type="dcterms:W3CDTF">2023-02-23T13:33:19Z</dcterms:modified>
</cp:coreProperties>
</file>